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93" r:id="rId16"/>
    <p:sldId id="294" r:id="rId17"/>
    <p:sldId id="295" r:id="rId18"/>
    <p:sldId id="288" r:id="rId19"/>
    <p:sldId id="268" r:id="rId20"/>
    <p:sldId id="290" r:id="rId21"/>
    <p:sldId id="271" r:id="rId22"/>
    <p:sldId id="269" r:id="rId23"/>
    <p:sldId id="270" r:id="rId24"/>
    <p:sldId id="292" r:id="rId25"/>
    <p:sldId id="284" r:id="rId26"/>
    <p:sldId id="282" r:id="rId27"/>
    <p:sldId id="283" r:id="rId28"/>
    <p:sldId id="276" r:id="rId29"/>
    <p:sldId id="277" r:id="rId30"/>
    <p:sldId id="279" r:id="rId31"/>
    <p:sldId id="280" r:id="rId32"/>
    <p:sldId id="289" r:id="rId33"/>
    <p:sldId id="287" r:id="rId34"/>
    <p:sldId id="281" r:id="rId35"/>
    <p:sldId id="285" r:id="rId36"/>
    <p:sldId id="286" r:id="rId37"/>
    <p:sldId id="278" r:id="rId38"/>
    <p:sldId id="267" r:id="rId39"/>
    <p:sldId id="273" r:id="rId40"/>
    <p:sldId id="274" r:id="rId41"/>
    <p:sldId id="275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Titillium Web" panose="020B0604020202020204" charset="0"/>
      <p:regular r:id="rId49"/>
      <p:bold r:id="rId50"/>
      <p:italic r:id="rId51"/>
      <p:boldItalic r:id="rId52"/>
    </p:embeddedFont>
    <p:embeddedFont>
      <p:font typeface="Titillium Web Light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A9872-A5C3-478E-BFD8-D03C78404E04}" v="10" dt="2021-03-26T04:04:17.003"/>
    <p1510:client id="{4AF186AA-5606-45A9-B3A8-E324A46E672B}" v="1" dt="2021-03-26T02:58:10.151"/>
    <p1510:client id="{4D0C569E-2EF6-4E7B-BD0C-52CD159AB7F1}" v="1284" dt="2021-03-26T08:15:27.893"/>
    <p1510:client id="{55A2A0C8-57FC-4D80-A997-84C92CEFD3D3}" v="81" dt="2021-03-25T17:15:07.289"/>
    <p1510:client id="{622B6AB6-1A0A-4628-B066-C0403D98E3F4}" v="9" dt="2021-03-25T17:17:40.021"/>
    <p1510:client id="{992F5AC2-84EA-AB2D-77AA-D3FA2A284504}" v="860" dt="2021-03-25T17:46:28.026"/>
    <p1510:client id="{9E3EE74E-93B3-4A61-BBB3-CE9F0723352B}" v="43" dt="2021-03-25T17:28:54.831"/>
    <p1510:client id="{C77C6F1E-0716-464A-B031-EFEDAF0BBD94}" v="44" dt="2021-03-25T14:10:18.164"/>
    <p1510:client id="{E24582C3-56CB-4D5E-9D11-4E6C9A2C66A3}" v="35" dt="2021-03-25T14:33:27.627"/>
    <p1510:client id="{E349A977-E2A6-45FA-81C2-FD43DC647CAD}" v="1" dt="2021-03-26T03:43:29.834"/>
    <p1510:client id="{EA6F0C67-16A8-4279-9806-7B1C6879E485}" v="4" dt="2021-03-25T12:45:33.331"/>
    <p1510:client id="{EF1454E6-0C7F-4CA8-8CF1-CD55A2D4BAFF}" v="562" dt="2021-03-26T09:20:25.076"/>
    <p1510:client id="{F71E24BF-B1D2-4AAA-8E80-4215806C8882}" v="14" dt="2021-03-25T15:00:31.179"/>
  </p1510:revLst>
</p1510:revInfo>
</file>

<file path=ppt/tableStyles.xml><?xml version="1.0" encoding="utf-8"?>
<a:tblStyleLst xmlns:a="http://schemas.openxmlformats.org/drawingml/2006/main" def="{5E919EC8-4E91-4707-8E24-D2235CB67B36}">
  <a:tblStyle styleId="{5E919EC8-4E91-4707-8E24-D2235CB67B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46C80E-5F27-466D-8582-58A3BE9C7F7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 Cole" userId="S::pmyhc4@nottingham.ac.uk::2290c951-c456-43d4-bf6b-123374a149e0" providerId="AD" clId="Web-{4AF186AA-5606-45A9-B3A8-E324A46E672B}"/>
    <pc:docChg chg="modSld">
      <pc:chgData name="Harry Cole" userId="S::pmyhc4@nottingham.ac.uk::2290c951-c456-43d4-bf6b-123374a149e0" providerId="AD" clId="Web-{4AF186AA-5606-45A9-B3A8-E324A46E672B}" dt="2021-03-26T02:58:10.151" v="0" actId="20577"/>
      <pc:docMkLst>
        <pc:docMk/>
      </pc:docMkLst>
      <pc:sldChg chg="modSp">
        <pc:chgData name="Harry Cole" userId="S::pmyhc4@nottingham.ac.uk::2290c951-c456-43d4-bf6b-123374a149e0" providerId="AD" clId="Web-{4AF186AA-5606-45A9-B3A8-E324A46E672B}" dt="2021-03-26T02:58:10.151" v="0" actId="20577"/>
        <pc:sldMkLst>
          <pc:docMk/>
          <pc:sldMk cId="3874380925" sldId="273"/>
        </pc:sldMkLst>
        <pc:spChg chg="mod">
          <ac:chgData name="Harry Cole" userId="S::pmyhc4@nottingham.ac.uk::2290c951-c456-43d4-bf6b-123374a149e0" providerId="AD" clId="Web-{4AF186AA-5606-45A9-B3A8-E324A46E672B}" dt="2021-03-26T02:58:10.151" v="0" actId="20577"/>
          <ac:spMkLst>
            <pc:docMk/>
            <pc:sldMk cId="3874380925" sldId="273"/>
            <ac:spMk id="159" creationId="{00000000-0000-0000-0000-000000000000}"/>
          </ac:spMkLst>
        </pc:spChg>
      </pc:sldChg>
    </pc:docChg>
  </pc:docChgLst>
  <pc:docChgLst>
    <pc:chgData name="Akif Mohammed Mohit" userId="S::pmyam29@nottingham.ac.uk::12a025b7-a5d0-4d8a-a5ec-8f34a02304af" providerId="AD" clId="Web-{C15BAC57-BB9D-12CB-0873-71050D973C8A}"/>
    <pc:docChg chg="addSld delSld modSld sldOrd">
      <pc:chgData name="Akif Mohammed Mohit" userId="S::pmyam29@nottingham.ac.uk::12a025b7-a5d0-4d8a-a5ec-8f34a02304af" providerId="AD" clId="Web-{C15BAC57-BB9D-12CB-0873-71050D973C8A}" dt="2021-03-24T21:42:35.257" v="444" actId="1076"/>
      <pc:docMkLst>
        <pc:docMk/>
      </pc:docMkLst>
      <pc:sldChg chg="modSp">
        <pc:chgData name="Akif Mohammed Mohit" userId="S::pmyam29@nottingham.ac.uk::12a025b7-a5d0-4d8a-a5ec-8f34a02304af" providerId="AD" clId="Web-{C15BAC57-BB9D-12CB-0873-71050D973C8A}" dt="2021-03-24T21:17:10.018" v="176" actId="20577"/>
        <pc:sldMkLst>
          <pc:docMk/>
          <pc:sldMk cId="0" sldId="259"/>
        </pc:sldMkLst>
        <pc:spChg chg="mod">
          <ac:chgData name="Akif Mohammed Mohit" userId="S::pmyam29@nottingham.ac.uk::12a025b7-a5d0-4d8a-a5ec-8f34a02304af" providerId="AD" clId="Web-{C15BAC57-BB9D-12CB-0873-71050D973C8A}" dt="2021-03-24T21:17:10.018" v="176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C15BAC57-BB9D-12CB-0873-71050D973C8A}" dt="2021-03-24T21:29:08.660" v="375" actId="20577"/>
        <pc:sldMkLst>
          <pc:docMk/>
          <pc:sldMk cId="0" sldId="262"/>
        </pc:sldMkLst>
        <pc:spChg chg="mod">
          <ac:chgData name="Akif Mohammed Mohit" userId="S::pmyam29@nottingham.ac.uk::12a025b7-a5d0-4d8a-a5ec-8f34a02304af" providerId="AD" clId="Web-{C15BAC57-BB9D-12CB-0873-71050D973C8A}" dt="2021-03-24T21:29:08.660" v="375" actId="20577"/>
          <ac:spMkLst>
            <pc:docMk/>
            <pc:sldMk cId="0" sldId="262"/>
            <ac:spMk id="136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C15BAC57-BB9D-12CB-0873-71050D973C8A}" dt="2021-03-24T21:30:21.771" v="401" actId="20577"/>
        <pc:sldMkLst>
          <pc:docMk/>
          <pc:sldMk cId="0" sldId="265"/>
        </pc:sldMkLst>
        <pc:spChg chg="mod">
          <ac:chgData name="Akif Mohammed Mohit" userId="S::pmyam29@nottingham.ac.uk::12a025b7-a5d0-4d8a-a5ec-8f34a02304af" providerId="AD" clId="Web-{C15BAC57-BB9D-12CB-0873-71050D973C8A}" dt="2021-03-24T21:30:21.771" v="401" actId="20577"/>
          <ac:spMkLst>
            <pc:docMk/>
            <pc:sldMk cId="0" sldId="265"/>
            <ac:spMk id="159" creationId="{00000000-0000-0000-0000-000000000000}"/>
          </ac:spMkLst>
        </pc:spChg>
      </pc:sldChg>
      <pc:sldChg chg="modNotes">
        <pc:chgData name="Akif Mohammed Mohit" userId="S::pmyam29@nottingham.ac.uk::12a025b7-a5d0-4d8a-a5ec-8f34a02304af" providerId="AD" clId="Web-{C15BAC57-BB9D-12CB-0873-71050D973C8A}" dt="2021-03-24T21:20:48.867" v="249"/>
        <pc:sldMkLst>
          <pc:docMk/>
          <pc:sldMk cId="275099841" sldId="266"/>
        </pc:sldMkLst>
      </pc:sldChg>
      <pc:sldChg chg="addSp delSp modSp modNotes">
        <pc:chgData name="Akif Mohammed Mohit" userId="S::pmyam29@nottingham.ac.uk::12a025b7-a5d0-4d8a-a5ec-8f34a02304af" providerId="AD" clId="Web-{C15BAC57-BB9D-12CB-0873-71050D973C8A}" dt="2021-03-24T20:58:24.164" v="7" actId="1076"/>
        <pc:sldMkLst>
          <pc:docMk/>
          <pc:sldMk cId="1172518308" sldId="267"/>
        </pc:sldMkLst>
        <pc:picChg chg="add mod">
          <ac:chgData name="Akif Mohammed Mohit" userId="S::pmyam29@nottingham.ac.uk::12a025b7-a5d0-4d8a-a5ec-8f34a02304af" providerId="AD" clId="Web-{C15BAC57-BB9D-12CB-0873-71050D973C8A}" dt="2021-03-24T20:58:24.164" v="7" actId="1076"/>
          <ac:picMkLst>
            <pc:docMk/>
            <pc:sldMk cId="1172518308" sldId="267"/>
            <ac:picMk id="2" creationId="{6643BE8B-868C-4222-99E3-FB016B54539F}"/>
          </ac:picMkLst>
        </pc:picChg>
        <pc:picChg chg="del">
          <ac:chgData name="Akif Mohammed Mohit" userId="S::pmyam29@nottingham.ac.uk::12a025b7-a5d0-4d8a-a5ec-8f34a02304af" providerId="AD" clId="Web-{C15BAC57-BB9D-12CB-0873-71050D973C8A}" dt="2021-03-24T20:58:24.117" v="6"/>
          <ac:picMkLst>
            <pc:docMk/>
            <pc:sldMk cId="1172518308" sldId="267"/>
            <ac:picMk id="9" creationId="{32B48904-6453-4426-816C-DB913B320A70}"/>
          </ac:picMkLst>
        </pc:picChg>
      </pc:sldChg>
      <pc:sldChg chg="modSp">
        <pc:chgData name="Akif Mohammed Mohit" userId="S::pmyam29@nottingham.ac.uk::12a025b7-a5d0-4d8a-a5ec-8f34a02304af" providerId="AD" clId="Web-{C15BAC57-BB9D-12CB-0873-71050D973C8A}" dt="2021-03-24T21:21:24.774" v="258" actId="20577"/>
        <pc:sldMkLst>
          <pc:docMk/>
          <pc:sldMk cId="3995529442" sldId="268"/>
        </pc:sldMkLst>
        <pc:spChg chg="mod">
          <ac:chgData name="Akif Mohammed Mohit" userId="S::pmyam29@nottingham.ac.uk::12a025b7-a5d0-4d8a-a5ec-8f34a02304af" providerId="AD" clId="Web-{C15BAC57-BB9D-12CB-0873-71050D973C8A}" dt="2021-03-24T21:21:24.774" v="258" actId="20577"/>
          <ac:spMkLst>
            <pc:docMk/>
            <pc:sldMk cId="3995529442" sldId="268"/>
            <ac:spMk id="159" creationId="{00000000-0000-0000-0000-000000000000}"/>
          </ac:spMkLst>
        </pc:spChg>
      </pc:sldChg>
      <pc:sldChg chg="modNotes">
        <pc:chgData name="Akif Mohammed Mohit" userId="S::pmyam29@nottingham.ac.uk::12a025b7-a5d0-4d8a-a5ec-8f34a02304af" providerId="AD" clId="Web-{C15BAC57-BB9D-12CB-0873-71050D973C8A}" dt="2021-03-24T21:21:05.258" v="255"/>
        <pc:sldMkLst>
          <pc:docMk/>
          <pc:sldMk cId="3874380925" sldId="273"/>
        </pc:sldMkLst>
      </pc:sldChg>
      <pc:sldChg chg="addSp delSp modSp">
        <pc:chgData name="Akif Mohammed Mohit" userId="S::pmyam29@nottingham.ac.uk::12a025b7-a5d0-4d8a-a5ec-8f34a02304af" providerId="AD" clId="Web-{C15BAC57-BB9D-12CB-0873-71050D973C8A}" dt="2021-03-24T21:42:35.257" v="444" actId="1076"/>
        <pc:sldMkLst>
          <pc:docMk/>
          <pc:sldMk cId="3479219092" sldId="277"/>
        </pc:sldMkLst>
        <pc:spChg chg="mod">
          <ac:chgData name="Akif Mohammed Mohit" userId="S::pmyam29@nottingham.ac.uk::12a025b7-a5d0-4d8a-a5ec-8f34a02304af" providerId="AD" clId="Web-{C15BAC57-BB9D-12CB-0873-71050D973C8A}" dt="2021-03-24T21:42:18.694" v="443" actId="1076"/>
          <ac:spMkLst>
            <pc:docMk/>
            <pc:sldMk cId="3479219092" sldId="277"/>
            <ac:spMk id="161" creationId="{00000000-0000-0000-0000-000000000000}"/>
          </ac:spMkLst>
        </pc:spChg>
        <pc:grpChg chg="add del">
          <ac:chgData name="Akif Mohammed Mohit" userId="S::pmyam29@nottingham.ac.uk::12a025b7-a5d0-4d8a-a5ec-8f34a02304af" providerId="AD" clId="Web-{C15BAC57-BB9D-12CB-0873-71050D973C8A}" dt="2021-03-24T21:37:29.766" v="420"/>
          <ac:grpSpMkLst>
            <pc:docMk/>
            <pc:sldMk cId="3479219092" sldId="277"/>
            <ac:grpSpMk id="3" creationId="{8CF04E95-DE38-4129-AA3B-DD83F69D22DA}"/>
          </ac:grpSpMkLst>
        </pc:grpChg>
        <pc:grpChg chg="add del mod">
          <ac:chgData name="Akif Mohammed Mohit" userId="S::pmyam29@nottingham.ac.uk::12a025b7-a5d0-4d8a-a5ec-8f34a02304af" providerId="AD" clId="Web-{C15BAC57-BB9D-12CB-0873-71050D973C8A}" dt="2021-03-24T21:40:37.332" v="431"/>
          <ac:grpSpMkLst>
            <pc:docMk/>
            <pc:sldMk cId="3479219092" sldId="277"/>
            <ac:grpSpMk id="4" creationId="{15114217-5C28-46B5-A8CE-F6166D02A98C}"/>
          </ac:grpSpMkLst>
        </pc:grpChg>
        <pc:grpChg chg="add mod">
          <ac:chgData name="Akif Mohammed Mohit" userId="S::pmyam29@nottingham.ac.uk::12a025b7-a5d0-4d8a-a5ec-8f34a02304af" providerId="AD" clId="Web-{C15BAC57-BB9D-12CB-0873-71050D973C8A}" dt="2021-03-24T21:42:35.257" v="444" actId="1076"/>
          <ac:grpSpMkLst>
            <pc:docMk/>
            <pc:sldMk cId="3479219092" sldId="277"/>
            <ac:grpSpMk id="5" creationId="{0F594FD9-8325-4A9A-8A8F-437E060EA56E}"/>
          </ac:grpSpMkLst>
        </pc:grpChg>
        <pc:grpChg chg="del">
          <ac:chgData name="Akif Mohammed Mohit" userId="S::pmyam29@nottingham.ac.uk::12a025b7-a5d0-4d8a-a5ec-8f34a02304af" providerId="AD" clId="Web-{C15BAC57-BB9D-12CB-0873-71050D973C8A}" dt="2021-03-24T21:35:33.872" v="408"/>
          <ac:grpSpMkLst>
            <pc:docMk/>
            <pc:sldMk cId="3479219092" sldId="277"/>
            <ac:grpSpMk id="21" creationId="{BF068727-57FC-4E3C-B841-882617307E56}"/>
          </ac:grpSpMkLst>
        </pc:grpChg>
        <pc:picChg chg="add mod topLvl modCrop">
          <ac:chgData name="Akif Mohammed Mohit" userId="S::pmyam29@nottingham.ac.uk::12a025b7-a5d0-4d8a-a5ec-8f34a02304af" providerId="AD" clId="Web-{C15BAC57-BB9D-12CB-0873-71050D973C8A}" dt="2021-03-24T21:41:27.724" v="436" actId="14100"/>
          <ac:picMkLst>
            <pc:docMk/>
            <pc:sldMk cId="3479219092" sldId="277"/>
            <ac:picMk id="2" creationId="{F1507A67-E39F-481D-A6AA-3FB5A7B54A98}"/>
          </ac:picMkLst>
        </pc:picChg>
        <pc:picChg chg="topLvl">
          <ac:chgData name="Akif Mohammed Mohit" userId="S::pmyam29@nottingham.ac.uk::12a025b7-a5d0-4d8a-a5ec-8f34a02304af" providerId="AD" clId="Web-{C15BAC57-BB9D-12CB-0873-71050D973C8A}" dt="2021-03-24T21:40:37.332" v="431"/>
          <ac:picMkLst>
            <pc:docMk/>
            <pc:sldMk cId="3479219092" sldId="277"/>
            <ac:picMk id="10" creationId="{A5036BF5-01D1-47A1-95F7-9625B82CEBB1}"/>
          </ac:picMkLst>
        </pc:picChg>
        <pc:picChg chg="del topLvl">
          <ac:chgData name="Akif Mohammed Mohit" userId="S::pmyam29@nottingham.ac.uk::12a025b7-a5d0-4d8a-a5ec-8f34a02304af" providerId="AD" clId="Web-{C15BAC57-BB9D-12CB-0873-71050D973C8A}" dt="2021-03-24T21:41:53.506" v="439"/>
          <ac:picMkLst>
            <pc:docMk/>
            <pc:sldMk cId="3479219092" sldId="277"/>
            <ac:picMk id="19" creationId="{44C0AAD1-046A-4241-ACC9-ACF32AD515F1}"/>
          </ac:picMkLst>
        </pc:picChg>
        <pc:picChg chg="mod topLvl">
          <ac:chgData name="Akif Mohammed Mohit" userId="S::pmyam29@nottingham.ac.uk::12a025b7-a5d0-4d8a-a5ec-8f34a02304af" providerId="AD" clId="Web-{C15BAC57-BB9D-12CB-0873-71050D973C8A}" dt="2021-03-24T21:40:37.332" v="431"/>
          <ac:picMkLst>
            <pc:docMk/>
            <pc:sldMk cId="3479219092" sldId="277"/>
            <ac:picMk id="20" creationId="{093450BC-AC4D-4111-9916-035D1757AD1C}"/>
          </ac:picMkLst>
        </pc:picChg>
      </pc:sldChg>
      <pc:sldChg chg="ord">
        <pc:chgData name="Akif Mohammed Mohit" userId="S::pmyam29@nottingham.ac.uk::12a025b7-a5d0-4d8a-a5ec-8f34a02304af" providerId="AD" clId="Web-{C15BAC57-BB9D-12CB-0873-71050D973C8A}" dt="2021-03-24T21:08:49.038" v="147"/>
        <pc:sldMkLst>
          <pc:docMk/>
          <pc:sldMk cId="302246413" sldId="279"/>
        </pc:sldMkLst>
      </pc:sldChg>
      <pc:sldChg chg="modSp modNotes">
        <pc:chgData name="Akif Mohammed Mohit" userId="S::pmyam29@nottingham.ac.uk::12a025b7-a5d0-4d8a-a5ec-8f34a02304af" providerId="AD" clId="Web-{C15BAC57-BB9D-12CB-0873-71050D973C8A}" dt="2021-03-24T21:26:30.797" v="371"/>
        <pc:sldMkLst>
          <pc:docMk/>
          <pc:sldMk cId="3086127684" sldId="283"/>
        </pc:sldMkLst>
        <pc:spChg chg="mod">
          <ac:chgData name="Akif Mohammed Mohit" userId="S::pmyam29@nottingham.ac.uk::12a025b7-a5d0-4d8a-a5ec-8f34a02304af" providerId="AD" clId="Web-{C15BAC57-BB9D-12CB-0873-71050D973C8A}" dt="2021-03-24T21:25:39.764" v="332" actId="20577"/>
          <ac:spMkLst>
            <pc:docMk/>
            <pc:sldMk cId="3086127684" sldId="283"/>
            <ac:spMk id="159" creationId="{00000000-0000-0000-0000-000000000000}"/>
          </ac:spMkLst>
        </pc:spChg>
      </pc:sldChg>
      <pc:sldChg chg="modNotes">
        <pc:chgData name="Akif Mohammed Mohit" userId="S::pmyam29@nottingham.ac.uk::12a025b7-a5d0-4d8a-a5ec-8f34a02304af" providerId="AD" clId="Web-{C15BAC57-BB9D-12CB-0873-71050D973C8A}" dt="2021-03-24T21:25:01.904" v="319"/>
        <pc:sldMkLst>
          <pc:docMk/>
          <pc:sldMk cId="2422609381" sldId="284"/>
        </pc:sldMkLst>
      </pc:sldChg>
      <pc:sldChg chg="modSp add del replId">
        <pc:chgData name="Akif Mohammed Mohit" userId="S::pmyam29@nottingham.ac.uk::12a025b7-a5d0-4d8a-a5ec-8f34a02304af" providerId="AD" clId="Web-{C15BAC57-BB9D-12CB-0873-71050D973C8A}" dt="2021-03-24T21:19:32.818" v="226" actId="20577"/>
        <pc:sldMkLst>
          <pc:docMk/>
          <pc:sldMk cId="248982883" sldId="285"/>
        </pc:sldMkLst>
        <pc:spChg chg="mod">
          <ac:chgData name="Akif Mohammed Mohit" userId="S::pmyam29@nottingham.ac.uk::12a025b7-a5d0-4d8a-a5ec-8f34a02304af" providerId="AD" clId="Web-{C15BAC57-BB9D-12CB-0873-71050D973C8A}" dt="2021-03-24T21:00:45.902" v="19" actId="20577"/>
          <ac:spMkLst>
            <pc:docMk/>
            <pc:sldMk cId="248982883" sldId="285"/>
            <ac:spMk id="158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15BAC57-BB9D-12CB-0873-71050D973C8A}" dt="2021-03-24T21:19:32.818" v="226" actId="20577"/>
          <ac:spMkLst>
            <pc:docMk/>
            <pc:sldMk cId="248982883" sldId="285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15BAC57-BB9D-12CB-0873-71050D973C8A}" dt="2021-03-24T21:04:11.563" v="43" actId="20577"/>
          <ac:spMkLst>
            <pc:docMk/>
            <pc:sldMk cId="248982883" sldId="285"/>
            <ac:spMk id="161" creationId="{00000000-0000-0000-0000-000000000000}"/>
          </ac:spMkLst>
        </pc:spChg>
      </pc:sldChg>
      <pc:sldChg chg="add del replId">
        <pc:chgData name="Akif Mohammed Mohit" userId="S::pmyam29@nottingham.ac.uk::12a025b7-a5d0-4d8a-a5ec-8f34a02304af" providerId="AD" clId="Web-{C15BAC57-BB9D-12CB-0873-71050D973C8A}" dt="2021-03-24T21:00:11.745" v="9"/>
        <pc:sldMkLst>
          <pc:docMk/>
          <pc:sldMk cId="2945243936" sldId="285"/>
        </pc:sldMkLst>
      </pc:sldChg>
      <pc:sldChg chg="add replId">
        <pc:chgData name="Akif Mohammed Mohit" userId="S::pmyam29@nottingham.ac.uk::12a025b7-a5d0-4d8a-a5ec-8f34a02304af" providerId="AD" clId="Web-{C15BAC57-BB9D-12CB-0873-71050D973C8A}" dt="2021-03-24T21:03:57.094" v="32"/>
        <pc:sldMkLst>
          <pc:docMk/>
          <pc:sldMk cId="2660742544" sldId="286"/>
        </pc:sldMkLst>
      </pc:sldChg>
      <pc:sldChg chg="new del">
        <pc:chgData name="Akif Mohammed Mohit" userId="S::pmyam29@nottingham.ac.uk::12a025b7-a5d0-4d8a-a5ec-8f34a02304af" providerId="AD" clId="Web-{C15BAC57-BB9D-12CB-0873-71050D973C8A}" dt="2021-03-24T21:08:36.397" v="144"/>
        <pc:sldMkLst>
          <pc:docMk/>
          <pc:sldMk cId="992482753" sldId="287"/>
        </pc:sldMkLst>
      </pc:sldChg>
      <pc:sldChg chg="add del replId">
        <pc:chgData name="Akif Mohammed Mohit" userId="S::pmyam29@nottingham.ac.uk::12a025b7-a5d0-4d8a-a5ec-8f34a02304af" providerId="AD" clId="Web-{C15BAC57-BB9D-12CB-0873-71050D973C8A}" dt="2021-03-24T21:08:46.570" v="146"/>
        <pc:sldMkLst>
          <pc:docMk/>
          <pc:sldMk cId="3293195090" sldId="287"/>
        </pc:sldMkLst>
      </pc:sldChg>
    </pc:docChg>
  </pc:docChgLst>
  <pc:docChgLst>
    <pc:chgData name="Akif Mohammed Mohit" userId="S::pmyam29@nottingham.ac.uk::12a025b7-a5d0-4d8a-a5ec-8f34a02304af" providerId="AD" clId="Web-{CF65E2FE-D5F1-4A07-7FF3-394759356B6B}"/>
    <pc:docChg chg="addSld delSld modSld sldOrd">
      <pc:chgData name="Akif Mohammed Mohit" userId="S::pmyam29@nottingham.ac.uk::12a025b7-a5d0-4d8a-a5ec-8f34a02304af" providerId="AD" clId="Web-{CF65E2FE-D5F1-4A07-7FF3-394759356B6B}" dt="2021-03-24T19:11:55.547" v="2218" actId="20577"/>
      <pc:docMkLst>
        <pc:docMk/>
      </pc:docMkLst>
      <pc:sldChg chg="modSp">
        <pc:chgData name="Akif Mohammed Mohit" userId="S::pmyam29@nottingham.ac.uk::12a025b7-a5d0-4d8a-a5ec-8f34a02304af" providerId="AD" clId="Web-{CF65E2FE-D5F1-4A07-7FF3-394759356B6B}" dt="2021-03-24T18:36:55.337" v="2001" actId="20577"/>
        <pc:sldMkLst>
          <pc:docMk/>
          <pc:sldMk cId="0" sldId="257"/>
        </pc:sldMkLst>
        <pc:spChg chg="mod">
          <ac:chgData name="Akif Mohammed Mohit" userId="S::pmyam29@nottingham.ac.uk::12a025b7-a5d0-4d8a-a5ec-8f34a02304af" providerId="AD" clId="Web-{CF65E2FE-D5F1-4A07-7FF3-394759356B6B}" dt="2021-03-24T18:36:55.337" v="2001" actId="20577"/>
          <ac:spMkLst>
            <pc:docMk/>
            <pc:sldMk cId="0" sldId="257"/>
            <ac:spMk id="100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2:59:55.957" v="435" actId="1076"/>
          <ac:spMkLst>
            <pc:docMk/>
            <pc:sldMk cId="0" sldId="257"/>
            <ac:spMk id="101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CF65E2FE-D5F1-4A07-7FF3-394759356B6B}" dt="2021-03-24T13:31:24.586" v="741" actId="20577"/>
        <pc:sldMkLst>
          <pc:docMk/>
          <pc:sldMk cId="0" sldId="259"/>
        </pc:sldMkLst>
        <pc:spChg chg="mod">
          <ac:chgData name="Akif Mohammed Mohit" userId="S::pmyam29@nottingham.ac.uk::12a025b7-a5d0-4d8a-a5ec-8f34a02304af" providerId="AD" clId="Web-{CF65E2FE-D5F1-4A07-7FF3-394759356B6B}" dt="2021-03-24T13:31:24.586" v="741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CF65E2FE-D5F1-4A07-7FF3-394759356B6B}" dt="2021-03-24T12:39:03.438" v="348" actId="20577"/>
        <pc:sldMkLst>
          <pc:docMk/>
          <pc:sldMk cId="0" sldId="262"/>
        </pc:sldMkLst>
        <pc:spChg chg="mod">
          <ac:chgData name="Akif Mohammed Mohit" userId="S::pmyam29@nottingham.ac.uk::12a025b7-a5d0-4d8a-a5ec-8f34a02304af" providerId="AD" clId="Web-{CF65E2FE-D5F1-4A07-7FF3-394759356B6B}" dt="2021-03-24T12:39:03.438" v="348" actId="20577"/>
          <ac:spMkLst>
            <pc:docMk/>
            <pc:sldMk cId="0" sldId="262"/>
            <ac:spMk id="136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CF65E2FE-D5F1-4A07-7FF3-394759356B6B}" dt="2021-03-24T12:37:51.763" v="338" actId="20577"/>
        <pc:sldMkLst>
          <pc:docMk/>
          <pc:sldMk cId="0" sldId="263"/>
        </pc:sldMkLst>
        <pc:spChg chg="mod">
          <ac:chgData name="Akif Mohammed Mohit" userId="S::pmyam29@nottingham.ac.uk::12a025b7-a5d0-4d8a-a5ec-8f34a02304af" providerId="AD" clId="Web-{CF65E2FE-D5F1-4A07-7FF3-394759356B6B}" dt="2021-03-24T12:37:51.763" v="338" actId="20577"/>
          <ac:spMkLst>
            <pc:docMk/>
            <pc:sldMk cId="0" sldId="263"/>
            <ac:spMk id="144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CF65E2FE-D5F1-4A07-7FF3-394759356B6B}" dt="2021-03-24T12:37:47.044" v="335" actId="20577"/>
        <pc:sldMkLst>
          <pc:docMk/>
          <pc:sldMk cId="0" sldId="265"/>
        </pc:sldMkLst>
        <pc:spChg chg="mod">
          <ac:chgData name="Akif Mohammed Mohit" userId="S::pmyam29@nottingham.ac.uk::12a025b7-a5d0-4d8a-a5ec-8f34a02304af" providerId="AD" clId="Web-{CF65E2FE-D5F1-4A07-7FF3-394759356B6B}" dt="2021-03-24T12:37:47.044" v="335" actId="20577"/>
          <ac:spMkLst>
            <pc:docMk/>
            <pc:sldMk cId="0" sldId="265"/>
            <ac:spMk id="159" creationId="{00000000-0000-0000-0000-000000000000}"/>
          </ac:spMkLst>
        </pc:spChg>
      </pc:sldChg>
      <pc:sldChg chg="addSp delSp modSp add replId">
        <pc:chgData name="Akif Mohammed Mohit" userId="S::pmyam29@nottingham.ac.uk::12a025b7-a5d0-4d8a-a5ec-8f34a02304af" providerId="AD" clId="Web-{CF65E2FE-D5F1-4A07-7FF3-394759356B6B}" dt="2021-03-24T14:28:00.087" v="788" actId="20577"/>
        <pc:sldMkLst>
          <pc:docMk/>
          <pc:sldMk cId="275099841" sldId="266"/>
        </pc:sldMkLst>
        <pc:spChg chg="mod">
          <ac:chgData name="Akif Mohammed Mohit" userId="S::pmyam29@nottingham.ac.uk::12a025b7-a5d0-4d8a-a5ec-8f34a02304af" providerId="AD" clId="Web-{CF65E2FE-D5F1-4A07-7FF3-394759356B6B}" dt="2021-03-24T14:28:00.087" v="788" actId="20577"/>
          <ac:spMkLst>
            <pc:docMk/>
            <pc:sldMk cId="275099841" sldId="266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3:22:30.621" v="698" actId="20577"/>
          <ac:spMkLst>
            <pc:docMk/>
            <pc:sldMk cId="275099841" sldId="266"/>
            <ac:spMk id="161" creationId="{00000000-0000-0000-0000-000000000000}"/>
          </ac:spMkLst>
        </pc:spChg>
        <pc:picChg chg="add del mod">
          <ac:chgData name="Akif Mohammed Mohit" userId="S::pmyam29@nottingham.ac.uk::12a025b7-a5d0-4d8a-a5ec-8f34a02304af" providerId="AD" clId="Web-{CF65E2FE-D5F1-4A07-7FF3-394759356B6B}" dt="2021-03-24T12:20:18.551" v="53"/>
          <ac:picMkLst>
            <pc:docMk/>
            <pc:sldMk cId="275099841" sldId="266"/>
            <ac:picMk id="2" creationId="{D06987A0-F44A-416E-9F9E-6CF79013E78B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2:19:52.956" v="46"/>
          <ac:picMkLst>
            <pc:docMk/>
            <pc:sldMk cId="275099841" sldId="266"/>
            <ac:picMk id="3" creationId="{2D3E188B-14E8-4B60-A97F-70D37047984E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3:16:35.133" v="660"/>
          <ac:picMkLst>
            <pc:docMk/>
            <pc:sldMk cId="275099841" sldId="266"/>
            <ac:picMk id="4" creationId="{75040F45-5C98-4485-8F3D-4CCAF7031A8D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3:17:00.150" v="664" actId="14100"/>
          <ac:picMkLst>
            <pc:docMk/>
            <pc:sldMk cId="275099841" sldId="266"/>
            <ac:picMk id="5" creationId="{AEFDE7D5-563F-4C59-B6D5-7DF288BD8FEF}"/>
          </ac:picMkLst>
        </pc:picChg>
      </pc:sldChg>
      <pc:sldChg chg="modSp add del replId">
        <pc:chgData name="Akif Mohammed Mohit" userId="S::pmyam29@nottingham.ac.uk::12a025b7-a5d0-4d8a-a5ec-8f34a02304af" providerId="AD" clId="Web-{CF65E2FE-D5F1-4A07-7FF3-394759356B6B}" dt="2021-03-24T12:10:58.256" v="3"/>
        <pc:sldMkLst>
          <pc:docMk/>
          <pc:sldMk cId="737858781" sldId="266"/>
        </pc:sldMkLst>
        <pc:spChg chg="mod">
          <ac:chgData name="Akif Mohammed Mohit" userId="S::pmyam29@nottingham.ac.uk::12a025b7-a5d0-4d8a-a5ec-8f34a02304af" providerId="AD" clId="Web-{CF65E2FE-D5F1-4A07-7FF3-394759356B6B}" dt="2021-03-24T12:10:57.209" v="2" actId="1076"/>
          <ac:spMkLst>
            <pc:docMk/>
            <pc:sldMk cId="737858781" sldId="266"/>
            <ac:spMk id="159" creationId="{00000000-0000-0000-0000-000000000000}"/>
          </ac:spMkLst>
        </pc:spChg>
      </pc:sldChg>
      <pc:sldChg chg="addSp delSp modSp add replId">
        <pc:chgData name="Akif Mohammed Mohit" userId="S::pmyam29@nottingham.ac.uk::12a025b7-a5d0-4d8a-a5ec-8f34a02304af" providerId="AD" clId="Web-{CF65E2FE-D5F1-4A07-7FF3-394759356B6B}" dt="2021-03-24T19:09:09.372" v="2124" actId="1076"/>
        <pc:sldMkLst>
          <pc:docMk/>
          <pc:sldMk cId="1172518308" sldId="267"/>
        </pc:sldMkLst>
        <pc:spChg chg="mod">
          <ac:chgData name="Akif Mohammed Mohit" userId="S::pmyam29@nottingham.ac.uk::12a025b7-a5d0-4d8a-a5ec-8f34a02304af" providerId="AD" clId="Web-{CF65E2FE-D5F1-4A07-7FF3-394759356B6B}" dt="2021-03-24T12:36:49.822" v="332"/>
          <ac:spMkLst>
            <pc:docMk/>
            <pc:sldMk cId="1172518308" sldId="267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3:22:21.073" v="696" actId="20577"/>
          <ac:spMkLst>
            <pc:docMk/>
            <pc:sldMk cId="1172518308" sldId="267"/>
            <ac:spMk id="161" creationId="{00000000-0000-0000-0000-000000000000}"/>
          </ac:spMkLst>
        </pc:spChg>
        <pc:picChg chg="add del mod">
          <ac:chgData name="Akif Mohammed Mohit" userId="S::pmyam29@nottingham.ac.uk::12a025b7-a5d0-4d8a-a5ec-8f34a02304af" providerId="AD" clId="Web-{CF65E2FE-D5F1-4A07-7FF3-394759356B6B}" dt="2021-03-24T12:49:38.815" v="357"/>
          <ac:picMkLst>
            <pc:docMk/>
            <pc:sldMk cId="1172518308" sldId="267"/>
            <ac:picMk id="2" creationId="{25A333F6-A22B-4FAB-AEA1-A7CEB8617CC8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2:49:37.174" v="356"/>
          <ac:picMkLst>
            <pc:docMk/>
            <pc:sldMk cId="1172518308" sldId="267"/>
            <ac:picMk id="3" creationId="{A3CB101A-CE6E-430F-BE5B-3BE28DD9187F}"/>
          </ac:picMkLst>
        </pc:picChg>
        <pc:picChg chg="del">
          <ac:chgData name="Akif Mohammed Mohit" userId="S::pmyam29@nottingham.ac.uk::12a025b7-a5d0-4d8a-a5ec-8f34a02304af" providerId="AD" clId="Web-{CF65E2FE-D5F1-4A07-7FF3-394759356B6B}" dt="2021-03-24T12:34:42.003" v="260"/>
          <ac:picMkLst>
            <pc:docMk/>
            <pc:sldMk cId="1172518308" sldId="267"/>
            <ac:picMk id="4" creationId="{75040F45-5C98-4485-8F3D-4CCAF7031A8D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2:52:52.825" v="380"/>
          <ac:picMkLst>
            <pc:docMk/>
            <pc:sldMk cId="1172518308" sldId="267"/>
            <ac:picMk id="5" creationId="{E0E2970C-BA81-4AD2-B56E-15511CB4BCCC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3:04:33.627" v="440"/>
          <ac:picMkLst>
            <pc:docMk/>
            <pc:sldMk cId="1172518308" sldId="267"/>
            <ac:picMk id="6" creationId="{ED76663E-D62A-4B35-99C1-8BFA998A533F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3:04:23.752" v="437"/>
          <ac:picMkLst>
            <pc:docMk/>
            <pc:sldMk cId="1172518308" sldId="267"/>
            <ac:picMk id="7" creationId="{CAB1A69B-6C06-4AF3-AD63-157312E88F22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3:17:55.356" v="665"/>
          <ac:picMkLst>
            <pc:docMk/>
            <pc:sldMk cId="1172518308" sldId="267"/>
            <ac:picMk id="8" creationId="{CFFC711F-DBB8-4C90-9BB3-30150FF7614E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9:09:09.372" v="2124" actId="1076"/>
          <ac:picMkLst>
            <pc:docMk/>
            <pc:sldMk cId="1172518308" sldId="267"/>
            <ac:picMk id="9" creationId="{32B48904-6453-4426-816C-DB913B320A70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9:08:56.450" v="2122" actId="1076"/>
          <ac:picMkLst>
            <pc:docMk/>
            <pc:sldMk cId="1172518308" sldId="267"/>
            <ac:picMk id="10" creationId="{A7C07004-EA0F-4234-A049-C11BC727A38A}"/>
          </ac:picMkLst>
        </pc:picChg>
      </pc:sldChg>
      <pc:sldChg chg="delSp modSp add ord replId">
        <pc:chgData name="Akif Mohammed Mohit" userId="S::pmyam29@nottingham.ac.uk::12a025b7-a5d0-4d8a-a5ec-8f34a02304af" providerId="AD" clId="Web-{CF65E2FE-D5F1-4A07-7FF3-394759356B6B}" dt="2021-03-24T15:08:49.536" v="1097" actId="20577"/>
        <pc:sldMkLst>
          <pc:docMk/>
          <pc:sldMk cId="3995529442" sldId="268"/>
        </pc:sldMkLst>
        <pc:spChg chg="mod">
          <ac:chgData name="Akif Mohammed Mohit" userId="S::pmyam29@nottingham.ac.uk::12a025b7-a5d0-4d8a-a5ec-8f34a02304af" providerId="AD" clId="Web-{CF65E2FE-D5F1-4A07-7FF3-394759356B6B}" dt="2021-03-24T15:08:49.536" v="1097" actId="20577"/>
          <ac:spMkLst>
            <pc:docMk/>
            <pc:sldMk cId="3995529442" sldId="268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2:55:34.693" v="407" actId="20577"/>
          <ac:spMkLst>
            <pc:docMk/>
            <pc:sldMk cId="3995529442" sldId="268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CF65E2FE-D5F1-4A07-7FF3-394759356B6B}" dt="2021-03-24T12:56:05.538" v="408"/>
          <ac:picMkLst>
            <pc:docMk/>
            <pc:sldMk cId="3995529442" sldId="268"/>
            <ac:picMk id="4" creationId="{75040F45-5C98-4485-8F3D-4CCAF7031A8D}"/>
          </ac:picMkLst>
        </pc:picChg>
      </pc:sldChg>
      <pc:sldChg chg="addSp modSp add ord replId">
        <pc:chgData name="Akif Mohammed Mohit" userId="S::pmyam29@nottingham.ac.uk::12a025b7-a5d0-4d8a-a5ec-8f34a02304af" providerId="AD" clId="Web-{CF65E2FE-D5F1-4A07-7FF3-394759356B6B}" dt="2021-03-24T18:14:13.262" v="1882" actId="20577"/>
        <pc:sldMkLst>
          <pc:docMk/>
          <pc:sldMk cId="1475996730" sldId="269"/>
        </pc:sldMkLst>
        <pc:spChg chg="mod">
          <ac:chgData name="Akif Mohammed Mohit" userId="S::pmyam29@nottingham.ac.uk::12a025b7-a5d0-4d8a-a5ec-8f34a02304af" providerId="AD" clId="Web-{CF65E2FE-D5F1-4A07-7FF3-394759356B6B}" dt="2021-03-24T15:07:43.503" v="1069" actId="20577"/>
          <ac:spMkLst>
            <pc:docMk/>
            <pc:sldMk cId="1475996730" sldId="269"/>
            <ac:spMk id="158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8:14:13.262" v="1882" actId="20577"/>
          <ac:spMkLst>
            <pc:docMk/>
            <pc:sldMk cId="1475996730" sldId="269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3:07:14.995" v="467" actId="20577"/>
          <ac:spMkLst>
            <pc:docMk/>
            <pc:sldMk cId="1475996730" sldId="269"/>
            <ac:spMk id="161" creationId="{00000000-0000-0000-0000-000000000000}"/>
          </ac:spMkLst>
        </pc:spChg>
        <pc:picChg chg="add mod">
          <ac:chgData name="Akif Mohammed Mohit" userId="S::pmyam29@nottingham.ac.uk::12a025b7-a5d0-4d8a-a5ec-8f34a02304af" providerId="AD" clId="Web-{CF65E2FE-D5F1-4A07-7FF3-394759356B6B}" dt="2021-03-24T13:21:14.273" v="680" actId="1076"/>
          <ac:picMkLst>
            <pc:docMk/>
            <pc:sldMk cId="1475996730" sldId="269"/>
            <ac:picMk id="2" creationId="{58B81C1B-0115-45EF-9F2B-9F6B3C71019A}"/>
          </ac:picMkLst>
        </pc:picChg>
      </pc:sldChg>
      <pc:sldChg chg="addSp delSp modSp add replId">
        <pc:chgData name="Akif Mohammed Mohit" userId="S::pmyam29@nottingham.ac.uk::12a025b7-a5d0-4d8a-a5ec-8f34a02304af" providerId="AD" clId="Web-{CF65E2FE-D5F1-4A07-7FF3-394759356B6B}" dt="2021-03-24T18:57:50.511" v="2057" actId="14100"/>
        <pc:sldMkLst>
          <pc:docMk/>
          <pc:sldMk cId="2022967577" sldId="270"/>
        </pc:sldMkLst>
        <pc:spChg chg="mod">
          <ac:chgData name="Akif Mohammed Mohit" userId="S::pmyam29@nottingham.ac.uk::12a025b7-a5d0-4d8a-a5ec-8f34a02304af" providerId="AD" clId="Web-{CF65E2FE-D5F1-4A07-7FF3-394759356B6B}" dt="2021-03-24T14:49:54.477" v="1053" actId="20577"/>
          <ac:spMkLst>
            <pc:docMk/>
            <pc:sldMk cId="2022967577" sldId="270"/>
            <ac:spMk id="158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4:36:59.272" v="1022" actId="20577"/>
          <ac:spMkLst>
            <pc:docMk/>
            <pc:sldMk cId="2022967577" sldId="270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7:57:00.392" v="1795" actId="20577"/>
          <ac:spMkLst>
            <pc:docMk/>
            <pc:sldMk cId="2022967577" sldId="270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CF65E2FE-D5F1-4A07-7FF3-394759356B6B}" dt="2021-03-24T14:18:27.871" v="743"/>
          <ac:picMkLst>
            <pc:docMk/>
            <pc:sldMk cId="2022967577" sldId="270"/>
            <ac:picMk id="2" creationId="{58B81C1B-0115-45EF-9F2B-9F6B3C71019A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8:57:50.511" v="2057" actId="14100"/>
          <ac:picMkLst>
            <pc:docMk/>
            <pc:sldMk cId="2022967577" sldId="270"/>
            <ac:picMk id="2" creationId="{BB0E9781-9BB8-4AA4-B1EC-48B772F7E2A4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8:26:50.043" v="1981"/>
          <ac:picMkLst>
            <pc:docMk/>
            <pc:sldMk cId="2022967577" sldId="270"/>
            <ac:picMk id="3" creationId="{2A339DAF-7886-42C4-940D-516A1DF75F87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4:32:56.766" v="902"/>
          <ac:picMkLst>
            <pc:docMk/>
            <pc:sldMk cId="2022967577" sldId="270"/>
            <ac:picMk id="3" creationId="{62AF3633-17C9-4C34-8618-29822CA2C715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4:34:23.877" v="915" actId="14100"/>
          <ac:picMkLst>
            <pc:docMk/>
            <pc:sldMk cId="2022967577" sldId="270"/>
            <ac:picMk id="4" creationId="{8B420865-4FF1-49E3-B6BB-6590486E2523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8:57:38.167" v="2056" actId="14100"/>
          <ac:picMkLst>
            <pc:docMk/>
            <pc:sldMk cId="2022967577" sldId="270"/>
            <ac:picMk id="5" creationId="{745D7DDD-F283-41BE-819B-04DAA528A270}"/>
          </ac:picMkLst>
        </pc:picChg>
      </pc:sldChg>
      <pc:sldChg chg="modSp add ord replId">
        <pc:chgData name="Akif Mohammed Mohit" userId="S::pmyam29@nottingham.ac.uk::12a025b7-a5d0-4d8a-a5ec-8f34a02304af" providerId="AD" clId="Web-{CF65E2FE-D5F1-4A07-7FF3-394759356B6B}" dt="2021-03-24T14:39:56.260" v="1049" actId="20577"/>
        <pc:sldMkLst>
          <pc:docMk/>
          <pc:sldMk cId="4167150023" sldId="271"/>
        </pc:sldMkLst>
        <pc:spChg chg="mod">
          <ac:chgData name="Akif Mohammed Mohit" userId="S::pmyam29@nottingham.ac.uk::12a025b7-a5d0-4d8a-a5ec-8f34a02304af" providerId="AD" clId="Web-{CF65E2FE-D5F1-4A07-7FF3-394759356B6B}" dt="2021-03-24T14:39:31.728" v="1026" actId="20577"/>
          <ac:spMkLst>
            <pc:docMk/>
            <pc:sldMk cId="4167150023" sldId="271"/>
            <ac:spMk id="151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4:39:56.260" v="1049" actId="20577"/>
          <ac:spMkLst>
            <pc:docMk/>
            <pc:sldMk cId="4167150023" sldId="271"/>
            <ac:spMk id="152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4:39:25.384" v="1025" actId="20577"/>
          <ac:spMkLst>
            <pc:docMk/>
            <pc:sldMk cId="4167150023" sldId="271"/>
            <ac:spMk id="153" creationId="{00000000-0000-0000-0000-000000000000}"/>
          </ac:spMkLst>
        </pc:spChg>
      </pc:sldChg>
      <pc:sldChg chg="modSp add del replId">
        <pc:chgData name="Akif Mohammed Mohit" userId="S::pmyam29@nottingham.ac.uk::12a025b7-a5d0-4d8a-a5ec-8f34a02304af" providerId="AD" clId="Web-{CF65E2FE-D5F1-4A07-7FF3-394759356B6B}" dt="2021-03-24T16:36:53.591" v="1269"/>
        <pc:sldMkLst>
          <pc:docMk/>
          <pc:sldMk cId="221235512" sldId="272"/>
        </pc:sldMkLst>
        <pc:spChg chg="mod">
          <ac:chgData name="Akif Mohammed Mohit" userId="S::pmyam29@nottingham.ac.uk::12a025b7-a5d0-4d8a-a5ec-8f34a02304af" providerId="AD" clId="Web-{CF65E2FE-D5F1-4A07-7FF3-394759356B6B}" dt="2021-03-24T14:43:15.249" v="1052" actId="20577"/>
          <ac:spMkLst>
            <pc:docMk/>
            <pc:sldMk cId="221235512" sldId="272"/>
            <ac:spMk id="161" creationId="{00000000-0000-0000-0000-000000000000}"/>
          </ac:spMkLst>
        </pc:spChg>
      </pc:sldChg>
      <pc:sldChg chg="addSp delSp modSp add replId">
        <pc:chgData name="Akif Mohammed Mohit" userId="S::pmyam29@nottingham.ac.uk::12a025b7-a5d0-4d8a-a5ec-8f34a02304af" providerId="AD" clId="Web-{CF65E2FE-D5F1-4A07-7FF3-394759356B6B}" dt="2021-03-24T16:51:46.985" v="1288" actId="1076"/>
        <pc:sldMkLst>
          <pc:docMk/>
          <pc:sldMk cId="3874380925" sldId="273"/>
        </pc:sldMkLst>
        <pc:spChg chg="mod">
          <ac:chgData name="Akif Mohammed Mohit" userId="S::pmyam29@nottingham.ac.uk::12a025b7-a5d0-4d8a-a5ec-8f34a02304af" providerId="AD" clId="Web-{CF65E2FE-D5F1-4A07-7FF3-394759356B6B}" dt="2021-03-24T16:31:18.600" v="1261" actId="20577"/>
          <ac:spMkLst>
            <pc:docMk/>
            <pc:sldMk cId="3874380925" sldId="273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6:05:28.756" v="1105" actId="20577"/>
          <ac:spMkLst>
            <pc:docMk/>
            <pc:sldMk cId="3874380925" sldId="273"/>
            <ac:spMk id="161" creationId="{00000000-0000-0000-0000-000000000000}"/>
          </ac:spMkLst>
        </pc:spChg>
        <pc:picChg chg="add del mod">
          <ac:chgData name="Akif Mohammed Mohit" userId="S::pmyam29@nottingham.ac.uk::12a025b7-a5d0-4d8a-a5ec-8f34a02304af" providerId="AD" clId="Web-{CF65E2FE-D5F1-4A07-7FF3-394759356B6B}" dt="2021-03-24T16:26:57.798" v="1236"/>
          <ac:picMkLst>
            <pc:docMk/>
            <pc:sldMk cId="3874380925" sldId="273"/>
            <ac:picMk id="2" creationId="{490C2E71-6A23-43E9-8EB1-8E04131BBE49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6:41:24.722" v="1272" actId="1076"/>
          <ac:picMkLst>
            <pc:docMk/>
            <pc:sldMk cId="3874380925" sldId="273"/>
            <ac:picMk id="3" creationId="{4ABFDD31-62C0-4B9C-9339-C05B0C4E5447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6:41:36.972" v="1274" actId="1076"/>
          <ac:picMkLst>
            <pc:docMk/>
            <pc:sldMk cId="3874380925" sldId="273"/>
            <ac:picMk id="4" creationId="{C245E652-5B82-4931-87CF-B9AAB6732DF5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6:51:46.985" v="1288" actId="1076"/>
          <ac:picMkLst>
            <pc:docMk/>
            <pc:sldMk cId="3874380925" sldId="273"/>
            <ac:picMk id="5" creationId="{CB5C0928-608C-45F8-BF2A-093987B890BB}"/>
          </ac:picMkLst>
        </pc:picChg>
        <pc:picChg chg="del">
          <ac:chgData name="Akif Mohammed Mohit" userId="S::pmyam29@nottingham.ac.uk::12a025b7-a5d0-4d8a-a5ec-8f34a02304af" providerId="AD" clId="Web-{CF65E2FE-D5F1-4A07-7FF3-394759356B6B}" dt="2021-03-24T16:05:38.522" v="1107"/>
          <ac:picMkLst>
            <pc:docMk/>
            <pc:sldMk cId="3874380925" sldId="273"/>
            <ac:picMk id="9" creationId="{32B48904-6453-4426-816C-DB913B320A70}"/>
          </ac:picMkLst>
        </pc:picChg>
        <pc:picChg chg="del">
          <ac:chgData name="Akif Mohammed Mohit" userId="S::pmyam29@nottingham.ac.uk::12a025b7-a5d0-4d8a-a5ec-8f34a02304af" providerId="AD" clId="Web-{CF65E2FE-D5F1-4A07-7FF3-394759356B6B}" dt="2021-03-24T16:05:40.115" v="1108"/>
          <ac:picMkLst>
            <pc:docMk/>
            <pc:sldMk cId="3874380925" sldId="273"/>
            <ac:picMk id="10" creationId="{A7C07004-EA0F-4234-A049-C11BC727A38A}"/>
          </ac:picMkLst>
        </pc:picChg>
      </pc:sldChg>
      <pc:sldChg chg="addSp delSp modSp add replId">
        <pc:chgData name="Akif Mohammed Mohit" userId="S::pmyam29@nottingham.ac.uk::12a025b7-a5d0-4d8a-a5ec-8f34a02304af" providerId="AD" clId="Web-{CF65E2FE-D5F1-4A07-7FF3-394759356B6B}" dt="2021-03-24T17:10:59.391" v="1566" actId="20577"/>
        <pc:sldMkLst>
          <pc:docMk/>
          <pc:sldMk cId="641006712" sldId="274"/>
        </pc:sldMkLst>
        <pc:spChg chg="add del mod">
          <ac:chgData name="Akif Mohammed Mohit" userId="S::pmyam29@nottingham.ac.uk::12a025b7-a5d0-4d8a-a5ec-8f34a02304af" providerId="AD" clId="Web-{CF65E2FE-D5F1-4A07-7FF3-394759356B6B}" dt="2021-03-24T16:45:49.759" v="1284"/>
          <ac:spMkLst>
            <pc:docMk/>
            <pc:sldMk cId="641006712" sldId="274"/>
            <ac:spMk id="5" creationId="{58757309-2BD0-4748-A108-C62BF6BD2A4B}"/>
          </ac:spMkLst>
        </pc:spChg>
        <pc:spChg chg="add mod">
          <ac:chgData name="Akif Mohammed Mohit" userId="S::pmyam29@nottingham.ac.uk::12a025b7-a5d0-4d8a-a5ec-8f34a02304af" providerId="AD" clId="Web-{CF65E2FE-D5F1-4A07-7FF3-394759356B6B}" dt="2021-03-24T17:10:59.391" v="1566" actId="20577"/>
          <ac:spMkLst>
            <pc:docMk/>
            <pc:sldMk cId="641006712" sldId="274"/>
            <ac:spMk id="7" creationId="{DDA8FBDD-E892-4471-9006-C761F86876ED}"/>
          </ac:spMkLst>
        </pc:spChg>
        <pc:spChg chg="del">
          <ac:chgData name="Akif Mohammed Mohit" userId="S::pmyam29@nottingham.ac.uk::12a025b7-a5d0-4d8a-a5ec-8f34a02304af" providerId="AD" clId="Web-{CF65E2FE-D5F1-4A07-7FF3-394759356B6B}" dt="2021-03-24T16:45:39.728" v="1281"/>
          <ac:spMkLst>
            <pc:docMk/>
            <pc:sldMk cId="641006712" sldId="274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6:59:46.152" v="1443" actId="20577"/>
          <ac:spMkLst>
            <pc:docMk/>
            <pc:sldMk cId="641006712" sldId="274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CF65E2FE-D5F1-4A07-7FF3-394759356B6B}" dt="2021-03-24T16:45:42.244" v="1282"/>
          <ac:picMkLst>
            <pc:docMk/>
            <pc:sldMk cId="641006712" sldId="274"/>
            <ac:picMk id="3" creationId="{4ABFDD31-62C0-4B9C-9339-C05B0C4E5447}"/>
          </ac:picMkLst>
        </pc:picChg>
        <pc:picChg chg="del">
          <ac:chgData name="Akif Mohammed Mohit" userId="S::pmyam29@nottingham.ac.uk::12a025b7-a5d0-4d8a-a5ec-8f34a02304af" providerId="AD" clId="Web-{CF65E2FE-D5F1-4A07-7FF3-394759356B6B}" dt="2021-03-24T16:45:51.384" v="1285"/>
          <ac:picMkLst>
            <pc:docMk/>
            <pc:sldMk cId="641006712" sldId="274"/>
            <ac:picMk id="4" creationId="{C245E652-5B82-4931-87CF-B9AAB6732DF5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6:54:08.785" v="1303"/>
          <ac:picMkLst>
            <pc:docMk/>
            <pc:sldMk cId="641006712" sldId="274"/>
            <ac:picMk id="6" creationId="{AD110E06-CEC5-4A43-9F4E-51E60DADAF55}"/>
          </ac:picMkLst>
        </pc:picChg>
      </pc:sldChg>
      <pc:sldChg chg="new del">
        <pc:chgData name="Akif Mohammed Mohit" userId="S::pmyam29@nottingham.ac.uk::12a025b7-a5d0-4d8a-a5ec-8f34a02304af" providerId="AD" clId="Web-{CF65E2FE-D5F1-4A07-7FF3-394759356B6B}" dt="2021-03-24T16:43:05.147" v="1276"/>
        <pc:sldMkLst>
          <pc:docMk/>
          <pc:sldMk cId="3318253552" sldId="274"/>
        </pc:sldMkLst>
      </pc:sldChg>
      <pc:sldChg chg="addSp modSp add replId">
        <pc:chgData name="Akif Mohammed Mohit" userId="S::pmyam29@nottingham.ac.uk::12a025b7-a5d0-4d8a-a5ec-8f34a02304af" providerId="AD" clId="Web-{CF65E2FE-D5F1-4A07-7FF3-394759356B6B}" dt="2021-03-24T19:11:55.547" v="2218" actId="20577"/>
        <pc:sldMkLst>
          <pc:docMk/>
          <pc:sldMk cId="680040167" sldId="275"/>
        </pc:sldMkLst>
        <pc:spChg chg="add mod">
          <ac:chgData name="Akif Mohammed Mohit" userId="S::pmyam29@nottingham.ac.uk::12a025b7-a5d0-4d8a-a5ec-8f34a02304af" providerId="AD" clId="Web-{CF65E2FE-D5F1-4A07-7FF3-394759356B6B}" dt="2021-03-24T19:11:55.547" v="2218" actId="20577"/>
          <ac:spMkLst>
            <pc:docMk/>
            <pc:sldMk cId="680040167" sldId="275"/>
            <ac:spMk id="3" creationId="{2D39315C-B481-4C04-97EB-D9946234A921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9:01:11.109" v="2115" actId="20577"/>
          <ac:spMkLst>
            <pc:docMk/>
            <pc:sldMk cId="680040167" sldId="275"/>
            <ac:spMk id="7" creationId="{DDA8FBDD-E892-4471-9006-C761F86876ED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7:03:39.460" v="1498" actId="20577"/>
          <ac:spMkLst>
            <pc:docMk/>
            <pc:sldMk cId="680040167" sldId="275"/>
            <ac:spMk id="161" creationId="{00000000-0000-0000-0000-000000000000}"/>
          </ac:spMkLst>
        </pc:spChg>
        <pc:picChg chg="add mod">
          <ac:chgData name="Akif Mohammed Mohit" userId="S::pmyam29@nottingham.ac.uk::12a025b7-a5d0-4d8a-a5ec-8f34a02304af" providerId="AD" clId="Web-{CF65E2FE-D5F1-4A07-7FF3-394759356B6B}" dt="2021-03-24T19:00:48.452" v="2085" actId="1076"/>
          <ac:picMkLst>
            <pc:docMk/>
            <pc:sldMk cId="680040167" sldId="275"/>
            <ac:picMk id="2" creationId="{EE97F6A4-83E6-4EB7-8C33-D29DDDFA7D2F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9:06:49.166" v="2120" actId="1076"/>
          <ac:picMkLst>
            <pc:docMk/>
            <pc:sldMk cId="680040167" sldId="275"/>
            <ac:picMk id="4" creationId="{27874D41-59DD-4976-9894-9C9893447143}"/>
          </ac:picMkLst>
        </pc:picChg>
      </pc:sldChg>
      <pc:sldChg chg="addSp delSp modSp add ord replId">
        <pc:chgData name="Akif Mohammed Mohit" userId="S::pmyam29@nottingham.ac.uk::12a025b7-a5d0-4d8a-a5ec-8f34a02304af" providerId="AD" clId="Web-{CF65E2FE-D5F1-4A07-7FF3-394759356B6B}" dt="2021-03-24T17:55:11.108" v="1785" actId="1076"/>
        <pc:sldMkLst>
          <pc:docMk/>
          <pc:sldMk cId="4267613143" sldId="276"/>
        </pc:sldMkLst>
        <pc:spChg chg="mod">
          <ac:chgData name="Akif Mohammed Mohit" userId="S::pmyam29@nottingham.ac.uk::12a025b7-a5d0-4d8a-a5ec-8f34a02304af" providerId="AD" clId="Web-{CF65E2FE-D5F1-4A07-7FF3-394759356B6B}" dt="2021-03-24T17:54:02.403" v="1781" actId="20577"/>
          <ac:spMkLst>
            <pc:docMk/>
            <pc:sldMk cId="4267613143" sldId="276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7:47:33.364" v="1606" actId="20577"/>
          <ac:spMkLst>
            <pc:docMk/>
            <pc:sldMk cId="4267613143" sldId="276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CF65E2FE-D5F1-4A07-7FF3-394759356B6B}" dt="2021-03-24T17:49:21.304" v="1610"/>
          <ac:picMkLst>
            <pc:docMk/>
            <pc:sldMk cId="4267613143" sldId="276"/>
            <ac:picMk id="2" creationId="{58B81C1B-0115-45EF-9F2B-9F6B3C71019A}"/>
          </ac:picMkLst>
        </pc:picChg>
        <pc:picChg chg="add mod">
          <ac:chgData name="Akif Mohammed Mohit" userId="S::pmyam29@nottingham.ac.uk::12a025b7-a5d0-4d8a-a5ec-8f34a02304af" providerId="AD" clId="Web-{CF65E2FE-D5F1-4A07-7FF3-394759356B6B}" dt="2021-03-24T17:55:11.108" v="1785" actId="1076"/>
          <ac:picMkLst>
            <pc:docMk/>
            <pc:sldMk cId="4267613143" sldId="276"/>
            <ac:picMk id="3" creationId="{AACBD6ED-B862-4445-A364-67BB8E0F8C1F}"/>
          </ac:picMkLst>
        </pc:picChg>
      </pc:sldChg>
      <pc:sldChg chg="addSp delSp modSp add replId">
        <pc:chgData name="Akif Mohammed Mohit" userId="S::pmyam29@nottingham.ac.uk::12a025b7-a5d0-4d8a-a5ec-8f34a02304af" providerId="AD" clId="Web-{CF65E2FE-D5F1-4A07-7FF3-394759356B6B}" dt="2021-03-24T18:19:24.253" v="1949" actId="20577"/>
        <pc:sldMkLst>
          <pc:docMk/>
          <pc:sldMk cId="3479219092" sldId="277"/>
        </pc:sldMkLst>
        <pc:spChg chg="mod">
          <ac:chgData name="Akif Mohammed Mohit" userId="S::pmyam29@nottingham.ac.uk::12a025b7-a5d0-4d8a-a5ec-8f34a02304af" providerId="AD" clId="Web-{CF65E2FE-D5F1-4A07-7FF3-394759356B6B}" dt="2021-03-24T18:19:24.253" v="1949" actId="20577"/>
          <ac:spMkLst>
            <pc:docMk/>
            <pc:sldMk cId="3479219092" sldId="277"/>
            <ac:spMk id="159" creationId="{00000000-0000-0000-0000-000000000000}"/>
          </ac:spMkLst>
        </pc:spChg>
        <pc:grpChg chg="add del mod">
          <ac:chgData name="Akif Mohammed Mohit" userId="S::pmyam29@nottingham.ac.uk::12a025b7-a5d0-4d8a-a5ec-8f34a02304af" providerId="AD" clId="Web-{CF65E2FE-D5F1-4A07-7FF3-394759356B6B}" dt="2021-03-24T17:59:44.676" v="1823"/>
          <ac:grpSpMkLst>
            <pc:docMk/>
            <pc:sldMk cId="3479219092" sldId="277"/>
            <ac:grpSpMk id="11" creationId="{3B9C32B4-BC5F-412F-B8E3-036379CF25A8}"/>
          </ac:grpSpMkLst>
        </pc:grpChg>
        <pc:grpChg chg="add del mod">
          <ac:chgData name="Akif Mohammed Mohit" userId="S::pmyam29@nottingham.ac.uk::12a025b7-a5d0-4d8a-a5ec-8f34a02304af" providerId="AD" clId="Web-{CF65E2FE-D5F1-4A07-7FF3-394759356B6B}" dt="2021-03-24T18:02:46.576" v="1846"/>
          <ac:grpSpMkLst>
            <pc:docMk/>
            <pc:sldMk cId="3479219092" sldId="277"/>
            <ac:grpSpMk id="15" creationId="{3B9C32B4-BC5F-412F-B8E3-036379CF25A8}"/>
          </ac:grpSpMkLst>
        </pc:grpChg>
        <pc:grpChg chg="add mod">
          <ac:chgData name="Akif Mohammed Mohit" userId="S::pmyam29@nottingham.ac.uk::12a025b7-a5d0-4d8a-a5ec-8f34a02304af" providerId="AD" clId="Web-{CF65E2FE-D5F1-4A07-7FF3-394759356B6B}" dt="2021-03-24T18:11:12.540" v="1881" actId="1076"/>
          <ac:grpSpMkLst>
            <pc:docMk/>
            <pc:sldMk cId="3479219092" sldId="277"/>
            <ac:grpSpMk id="21" creationId="{BF068727-57FC-4E3C-B841-882617307E56}"/>
          </ac:grpSpMkLst>
        </pc:grpChg>
        <pc:picChg chg="add del mod">
          <ac:chgData name="Akif Mohammed Mohit" userId="S::pmyam29@nottingham.ac.uk::12a025b7-a5d0-4d8a-a5ec-8f34a02304af" providerId="AD" clId="Web-{CF65E2FE-D5F1-4A07-7FF3-394759356B6B}" dt="2021-03-24T17:57:45.424" v="1805"/>
          <ac:picMkLst>
            <pc:docMk/>
            <pc:sldMk cId="3479219092" sldId="277"/>
            <ac:picMk id="2" creationId="{1E5824B1-424C-489C-9316-00EFE9905871}"/>
          </ac:picMkLst>
        </pc:picChg>
        <pc:picChg chg="del">
          <ac:chgData name="Akif Mohammed Mohit" userId="S::pmyam29@nottingham.ac.uk::12a025b7-a5d0-4d8a-a5ec-8f34a02304af" providerId="AD" clId="Web-{CF65E2FE-D5F1-4A07-7FF3-394759356B6B}" dt="2021-03-24T17:57:34.330" v="1797"/>
          <ac:picMkLst>
            <pc:docMk/>
            <pc:sldMk cId="3479219092" sldId="277"/>
            <ac:picMk id="3" creationId="{AACBD6ED-B862-4445-A364-67BB8E0F8C1F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7:57:45.424" v="1804"/>
          <ac:picMkLst>
            <pc:docMk/>
            <pc:sldMk cId="3479219092" sldId="277"/>
            <ac:picMk id="4" creationId="{FD5B4EB7-8F64-40C0-BDDB-2A311209AC63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7:57:45.424" v="1803"/>
          <ac:picMkLst>
            <pc:docMk/>
            <pc:sldMk cId="3479219092" sldId="277"/>
            <ac:picMk id="5" creationId="{67DE56D4-916D-4924-A6DF-85754C8F4DCB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7:58:05.768" v="1809"/>
          <ac:picMkLst>
            <pc:docMk/>
            <pc:sldMk cId="3479219092" sldId="277"/>
            <ac:picMk id="6" creationId="{2C7DAE03-8C2E-42FB-9240-DBAFFD820345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8:02:24.466" v="1845"/>
          <ac:picMkLst>
            <pc:docMk/>
            <pc:sldMk cId="3479219092" sldId="277"/>
            <ac:picMk id="7" creationId="{8300E43A-AA23-4958-8CA3-7582B2767C90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8:02:24.404" v="1844"/>
          <ac:picMkLst>
            <pc:docMk/>
            <pc:sldMk cId="3479219092" sldId="277"/>
            <ac:picMk id="8" creationId="{51FACA73-0319-4C45-8889-5EBD319022E1}"/>
          </ac:picMkLst>
        </pc:picChg>
        <pc:picChg chg="add del mod">
          <ac:chgData name="Akif Mohammed Mohit" userId="S::pmyam29@nottingham.ac.uk::12a025b7-a5d0-4d8a-a5ec-8f34a02304af" providerId="AD" clId="Web-{CF65E2FE-D5F1-4A07-7FF3-394759356B6B}" dt="2021-03-24T18:02:23.248" v="1843"/>
          <ac:picMkLst>
            <pc:docMk/>
            <pc:sldMk cId="3479219092" sldId="277"/>
            <ac:picMk id="9" creationId="{0535DE1F-DEC5-4C98-AF6D-6FBB2C7BB19F}"/>
          </ac:picMkLst>
        </pc:picChg>
        <pc:picChg chg="add mod modCrop">
          <ac:chgData name="Akif Mohammed Mohit" userId="S::pmyam29@nottingham.ac.uk::12a025b7-a5d0-4d8a-a5ec-8f34a02304af" providerId="AD" clId="Web-{CF65E2FE-D5F1-4A07-7FF3-394759356B6B}" dt="2021-03-24T18:09:47.054" v="1871" actId="14100"/>
          <ac:picMkLst>
            <pc:docMk/>
            <pc:sldMk cId="3479219092" sldId="277"/>
            <ac:picMk id="10" creationId="{A5036BF5-01D1-47A1-95F7-9625B82CEBB1}"/>
          </ac:picMkLst>
        </pc:picChg>
        <pc:picChg chg="add">
          <ac:chgData name="Akif Mohammed Mohit" userId="S::pmyam29@nottingham.ac.uk::12a025b7-a5d0-4d8a-a5ec-8f34a02304af" providerId="AD" clId="Web-{CF65E2FE-D5F1-4A07-7FF3-394759356B6B}" dt="2021-03-24T17:58:14.706" v="1810"/>
          <ac:picMkLst>
            <pc:docMk/>
            <pc:sldMk cId="3479219092" sldId="277"/>
            <ac:picMk id="12" creationId="{3278FAA6-2EED-45C5-B034-DF7C13CC5907}"/>
          </ac:picMkLst>
        </pc:picChg>
        <pc:picChg chg="add">
          <ac:chgData name="Akif Mohammed Mohit" userId="S::pmyam29@nottingham.ac.uk::12a025b7-a5d0-4d8a-a5ec-8f34a02304af" providerId="AD" clId="Web-{CF65E2FE-D5F1-4A07-7FF3-394759356B6B}" dt="2021-03-24T17:58:14.706" v="1810"/>
          <ac:picMkLst>
            <pc:docMk/>
            <pc:sldMk cId="3479219092" sldId="277"/>
            <ac:picMk id="13" creationId="{29F24842-A675-45CF-8D54-D3CBBD077363}"/>
          </ac:picMkLst>
        </pc:picChg>
        <pc:picChg chg="add">
          <ac:chgData name="Akif Mohammed Mohit" userId="S::pmyam29@nottingham.ac.uk::12a025b7-a5d0-4d8a-a5ec-8f34a02304af" providerId="AD" clId="Web-{CF65E2FE-D5F1-4A07-7FF3-394759356B6B}" dt="2021-03-24T17:58:14.706" v="1810"/>
          <ac:picMkLst>
            <pc:docMk/>
            <pc:sldMk cId="3479219092" sldId="277"/>
            <ac:picMk id="14" creationId="{8A55EB4C-9730-4B2A-B015-16166CF8E813}"/>
          </ac:picMkLst>
        </pc:picChg>
        <pc:picChg chg="add">
          <ac:chgData name="Akif Mohammed Mohit" userId="S::pmyam29@nottingham.ac.uk::12a025b7-a5d0-4d8a-a5ec-8f34a02304af" providerId="AD" clId="Web-{CF65E2FE-D5F1-4A07-7FF3-394759356B6B}" dt="2021-03-24T17:59:10.394" v="1817"/>
          <ac:picMkLst>
            <pc:docMk/>
            <pc:sldMk cId="3479219092" sldId="277"/>
            <ac:picMk id="16" creationId="{3278FAA6-2EED-45C5-B034-DF7C13CC5907}"/>
          </ac:picMkLst>
        </pc:picChg>
        <pc:picChg chg="add">
          <ac:chgData name="Akif Mohammed Mohit" userId="S::pmyam29@nottingham.ac.uk::12a025b7-a5d0-4d8a-a5ec-8f34a02304af" providerId="AD" clId="Web-{CF65E2FE-D5F1-4A07-7FF3-394759356B6B}" dt="2021-03-24T17:59:10.394" v="1817"/>
          <ac:picMkLst>
            <pc:docMk/>
            <pc:sldMk cId="3479219092" sldId="277"/>
            <ac:picMk id="17" creationId="{29F24842-A675-45CF-8D54-D3CBBD077363}"/>
          </ac:picMkLst>
        </pc:picChg>
        <pc:picChg chg="add">
          <ac:chgData name="Akif Mohammed Mohit" userId="S::pmyam29@nottingham.ac.uk::12a025b7-a5d0-4d8a-a5ec-8f34a02304af" providerId="AD" clId="Web-{CF65E2FE-D5F1-4A07-7FF3-394759356B6B}" dt="2021-03-24T17:59:10.394" v="1817"/>
          <ac:picMkLst>
            <pc:docMk/>
            <pc:sldMk cId="3479219092" sldId="277"/>
            <ac:picMk id="18" creationId="{8A55EB4C-9730-4B2A-B015-16166CF8E813}"/>
          </ac:picMkLst>
        </pc:picChg>
        <pc:picChg chg="add mod modCrop">
          <ac:chgData name="Akif Mohammed Mohit" userId="S::pmyam29@nottingham.ac.uk::12a025b7-a5d0-4d8a-a5ec-8f34a02304af" providerId="AD" clId="Web-{CF65E2FE-D5F1-4A07-7FF3-394759356B6B}" dt="2021-03-24T18:08:36.833" v="1864"/>
          <ac:picMkLst>
            <pc:docMk/>
            <pc:sldMk cId="3479219092" sldId="277"/>
            <ac:picMk id="19" creationId="{44C0AAD1-046A-4241-ACC9-ACF32AD515F1}"/>
          </ac:picMkLst>
        </pc:picChg>
        <pc:picChg chg="add mod modCrop">
          <ac:chgData name="Akif Mohammed Mohit" userId="S::pmyam29@nottingham.ac.uk::12a025b7-a5d0-4d8a-a5ec-8f34a02304af" providerId="AD" clId="Web-{CF65E2FE-D5F1-4A07-7FF3-394759356B6B}" dt="2021-03-24T18:09:24.131" v="1868" actId="14100"/>
          <ac:picMkLst>
            <pc:docMk/>
            <pc:sldMk cId="3479219092" sldId="277"/>
            <ac:picMk id="20" creationId="{093450BC-AC4D-4111-9916-035D1757AD1C}"/>
          </ac:picMkLst>
        </pc:picChg>
      </pc:sldChg>
      <pc:sldChg chg="new del">
        <pc:chgData name="Akif Mohammed Mohit" userId="S::pmyam29@nottingham.ac.uk::12a025b7-a5d0-4d8a-a5ec-8f34a02304af" providerId="AD" clId="Web-{CF65E2FE-D5F1-4A07-7FF3-394759356B6B}" dt="2021-03-24T18:19:32.769" v="1951"/>
        <pc:sldMkLst>
          <pc:docMk/>
          <pc:sldMk cId="1219545759" sldId="278"/>
        </pc:sldMkLst>
      </pc:sldChg>
      <pc:sldChg chg="new del">
        <pc:chgData name="Akif Mohammed Mohit" userId="S::pmyam29@nottingham.ac.uk::12a025b7-a5d0-4d8a-a5ec-8f34a02304af" providerId="AD" clId="Web-{CF65E2FE-D5F1-4A07-7FF3-394759356B6B}" dt="2021-03-24T18:20:00.363" v="1953"/>
        <pc:sldMkLst>
          <pc:docMk/>
          <pc:sldMk cId="1839818498" sldId="278"/>
        </pc:sldMkLst>
      </pc:sldChg>
      <pc:sldChg chg="modSp new">
        <pc:chgData name="Akif Mohammed Mohit" userId="S::pmyam29@nottingham.ac.uk::12a025b7-a5d0-4d8a-a5ec-8f34a02304af" providerId="AD" clId="Web-{CF65E2FE-D5F1-4A07-7FF3-394759356B6B}" dt="2021-03-24T18:20:35.551" v="1966" actId="20577"/>
        <pc:sldMkLst>
          <pc:docMk/>
          <pc:sldMk cId="2001585593" sldId="278"/>
        </pc:sldMkLst>
        <pc:spChg chg="mod">
          <ac:chgData name="Akif Mohammed Mohit" userId="S::pmyam29@nottingham.ac.uk::12a025b7-a5d0-4d8a-a5ec-8f34a02304af" providerId="AD" clId="Web-{CF65E2FE-D5F1-4A07-7FF3-394759356B6B}" dt="2021-03-24T18:20:26.254" v="1961" actId="20577"/>
          <ac:spMkLst>
            <pc:docMk/>
            <pc:sldMk cId="2001585593" sldId="278"/>
            <ac:spMk id="2" creationId="{AC4C74BD-F61C-4640-B3A9-7D310FFDDB13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8:20:35.551" v="1966" actId="20577"/>
          <ac:spMkLst>
            <pc:docMk/>
            <pc:sldMk cId="2001585593" sldId="278"/>
            <ac:spMk id="3" creationId="{FCED7020-0662-4964-8E67-F86AB1D85855}"/>
          </ac:spMkLst>
        </pc:spChg>
      </pc:sldChg>
      <pc:sldChg chg="delSp modSp add ord replId">
        <pc:chgData name="Akif Mohammed Mohit" userId="S::pmyam29@nottingham.ac.uk::12a025b7-a5d0-4d8a-a5ec-8f34a02304af" providerId="AD" clId="Web-{CF65E2FE-D5F1-4A07-7FF3-394759356B6B}" dt="2021-03-24T18:39:34.684" v="2011" actId="20577"/>
        <pc:sldMkLst>
          <pc:docMk/>
          <pc:sldMk cId="302246413" sldId="279"/>
        </pc:sldMkLst>
        <pc:spChg chg="mod">
          <ac:chgData name="Akif Mohammed Mohit" userId="S::pmyam29@nottingham.ac.uk::12a025b7-a5d0-4d8a-a5ec-8f34a02304af" providerId="AD" clId="Web-{CF65E2FE-D5F1-4A07-7FF3-394759356B6B}" dt="2021-03-24T18:39:34.684" v="2011" actId="20577"/>
          <ac:spMkLst>
            <pc:docMk/>
            <pc:sldMk cId="302246413" sldId="279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8:38:42.542" v="2006" actId="20577"/>
          <ac:spMkLst>
            <pc:docMk/>
            <pc:sldMk cId="302246413" sldId="279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CF65E2FE-D5F1-4A07-7FF3-394759356B6B}" dt="2021-03-24T18:39:00.870" v="2007"/>
          <ac:picMkLst>
            <pc:docMk/>
            <pc:sldMk cId="302246413" sldId="279"/>
            <ac:picMk id="3" creationId="{AACBD6ED-B862-4445-A364-67BB8E0F8C1F}"/>
          </ac:picMkLst>
        </pc:picChg>
      </pc:sldChg>
      <pc:sldChg chg="addSp modSp add replId">
        <pc:chgData name="Akif Mohammed Mohit" userId="S::pmyam29@nottingham.ac.uk::12a025b7-a5d0-4d8a-a5ec-8f34a02304af" providerId="AD" clId="Web-{CF65E2FE-D5F1-4A07-7FF3-394759356B6B}" dt="2021-03-24T18:43:00" v="2022" actId="14100"/>
        <pc:sldMkLst>
          <pc:docMk/>
          <pc:sldMk cId="4129816916" sldId="280"/>
        </pc:sldMkLst>
        <pc:spChg chg="mod">
          <ac:chgData name="Akif Mohammed Mohit" userId="S::pmyam29@nottingham.ac.uk::12a025b7-a5d0-4d8a-a5ec-8f34a02304af" providerId="AD" clId="Web-{CF65E2FE-D5F1-4A07-7FF3-394759356B6B}" dt="2021-03-24T18:41:58.015" v="2015" actId="14100"/>
          <ac:spMkLst>
            <pc:docMk/>
            <pc:sldMk cId="4129816916" sldId="280"/>
            <ac:spMk id="159" creationId="{00000000-0000-0000-0000-000000000000}"/>
          </ac:spMkLst>
        </pc:spChg>
        <pc:picChg chg="add mod modCrop">
          <ac:chgData name="Akif Mohammed Mohit" userId="S::pmyam29@nottingham.ac.uk::12a025b7-a5d0-4d8a-a5ec-8f34a02304af" providerId="AD" clId="Web-{CF65E2FE-D5F1-4A07-7FF3-394759356B6B}" dt="2021-03-24T18:43:00" v="2022" actId="14100"/>
          <ac:picMkLst>
            <pc:docMk/>
            <pc:sldMk cId="4129816916" sldId="280"/>
            <ac:picMk id="2" creationId="{1A1CDB35-03AD-4DC2-83BD-78D5CB2C1F51}"/>
          </ac:picMkLst>
        </pc:picChg>
      </pc:sldChg>
      <pc:sldChg chg="modSp add ord replId">
        <pc:chgData name="Akif Mohammed Mohit" userId="S::pmyam29@nottingham.ac.uk::12a025b7-a5d0-4d8a-a5ec-8f34a02304af" providerId="AD" clId="Web-{CF65E2FE-D5F1-4A07-7FF3-394759356B6B}" dt="2021-03-24T18:50:03.477" v="2053" actId="20577"/>
        <pc:sldMkLst>
          <pc:docMk/>
          <pc:sldMk cId="1673272481" sldId="281"/>
        </pc:sldMkLst>
        <pc:spChg chg="mod">
          <ac:chgData name="Akif Mohammed Mohit" userId="S::pmyam29@nottingham.ac.uk::12a025b7-a5d0-4d8a-a5ec-8f34a02304af" providerId="AD" clId="Web-{CF65E2FE-D5F1-4A07-7FF3-394759356B6B}" dt="2021-03-24T18:49:11.601" v="2028" actId="20577"/>
          <ac:spMkLst>
            <pc:docMk/>
            <pc:sldMk cId="1673272481" sldId="281"/>
            <ac:spMk id="151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8:50:03.477" v="2053" actId="20577"/>
          <ac:spMkLst>
            <pc:docMk/>
            <pc:sldMk cId="1673272481" sldId="281"/>
            <ac:spMk id="152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CF65E2FE-D5F1-4A07-7FF3-394759356B6B}" dt="2021-03-24T18:49:04.195" v="2025" actId="20577"/>
          <ac:spMkLst>
            <pc:docMk/>
            <pc:sldMk cId="1673272481" sldId="281"/>
            <ac:spMk id="153" creationId="{00000000-0000-0000-0000-000000000000}"/>
          </ac:spMkLst>
        </pc:spChg>
      </pc:sldChg>
    </pc:docChg>
  </pc:docChgLst>
  <pc:docChgLst>
    <pc:chgData name="Akif Mohammed Mohit" userId="S::pmyam29@nottingham.ac.uk::12a025b7-a5d0-4d8a-a5ec-8f34a02304af" providerId="AD" clId="Web-{FF4355CE-2B63-4DCA-AC86-AFF7E4BC95D0}"/>
    <pc:docChg chg="modSld">
      <pc:chgData name="Akif Mohammed Mohit" userId="S::pmyam29@nottingham.ac.uk::12a025b7-a5d0-4d8a-a5ec-8f34a02304af" providerId="AD" clId="Web-{FF4355CE-2B63-4DCA-AC86-AFF7E4BC95D0}" dt="2021-03-24T21:33:10.970" v="3" actId="1076"/>
      <pc:docMkLst>
        <pc:docMk/>
      </pc:docMkLst>
      <pc:sldChg chg="modSp">
        <pc:chgData name="Akif Mohammed Mohit" userId="S::pmyam29@nottingham.ac.uk::12a025b7-a5d0-4d8a-a5ec-8f34a02304af" providerId="AD" clId="Web-{FF4355CE-2B63-4DCA-AC86-AFF7E4BC95D0}" dt="2021-03-24T21:33:10.970" v="3" actId="1076"/>
        <pc:sldMkLst>
          <pc:docMk/>
          <pc:sldMk cId="3479219092" sldId="277"/>
        </pc:sldMkLst>
        <pc:grpChg chg="mod">
          <ac:chgData name="Akif Mohammed Mohit" userId="S::pmyam29@nottingham.ac.uk::12a025b7-a5d0-4d8a-a5ec-8f34a02304af" providerId="AD" clId="Web-{FF4355CE-2B63-4DCA-AC86-AFF7E4BC95D0}" dt="2021-03-24T21:33:10.970" v="3" actId="1076"/>
          <ac:grpSpMkLst>
            <pc:docMk/>
            <pc:sldMk cId="3479219092" sldId="277"/>
            <ac:grpSpMk id="21" creationId="{BF068727-57FC-4E3C-B841-882617307E56}"/>
          </ac:grpSpMkLst>
        </pc:grpChg>
        <pc:picChg chg="mod">
          <ac:chgData name="Akif Mohammed Mohit" userId="S::pmyam29@nottingham.ac.uk::12a025b7-a5d0-4d8a-a5ec-8f34a02304af" providerId="AD" clId="Web-{FF4355CE-2B63-4DCA-AC86-AFF7E4BC95D0}" dt="2021-03-24T21:33:09.001" v="2" actId="1076"/>
          <ac:picMkLst>
            <pc:docMk/>
            <pc:sldMk cId="3479219092" sldId="277"/>
            <ac:picMk id="19" creationId="{44C0AAD1-046A-4241-ACC9-ACF32AD515F1}"/>
          </ac:picMkLst>
        </pc:picChg>
      </pc:sldChg>
    </pc:docChg>
  </pc:docChgLst>
  <pc:docChgLst>
    <pc:chgData name="Harry Cole" userId="S::pmyhc4@nottingham.ac.uk::2290c951-c456-43d4-bf6b-123374a149e0" providerId="AD" clId="Web-{622B6AB6-1A0A-4628-B066-C0403D98E3F4}"/>
    <pc:docChg chg="modSld">
      <pc:chgData name="Harry Cole" userId="S::pmyhc4@nottingham.ac.uk::2290c951-c456-43d4-bf6b-123374a149e0" providerId="AD" clId="Web-{622B6AB6-1A0A-4628-B066-C0403D98E3F4}" dt="2021-03-25T17:17:39.912" v="2" actId="20577"/>
      <pc:docMkLst>
        <pc:docMk/>
      </pc:docMkLst>
      <pc:sldChg chg="modSp">
        <pc:chgData name="Harry Cole" userId="S::pmyhc4@nottingham.ac.uk::2290c951-c456-43d4-bf6b-123374a149e0" providerId="AD" clId="Web-{622B6AB6-1A0A-4628-B066-C0403D98E3F4}" dt="2021-03-25T17:17:39.912" v="2" actId="20577"/>
        <pc:sldMkLst>
          <pc:docMk/>
          <pc:sldMk cId="2326650568" sldId="287"/>
        </pc:sldMkLst>
        <pc:spChg chg="mod">
          <ac:chgData name="Harry Cole" userId="S::pmyhc4@nottingham.ac.uk::2290c951-c456-43d4-bf6b-123374a149e0" providerId="AD" clId="Web-{622B6AB6-1A0A-4628-B066-C0403D98E3F4}" dt="2021-03-25T17:17:39.912" v="2" actId="20577"/>
          <ac:spMkLst>
            <pc:docMk/>
            <pc:sldMk cId="2326650568" sldId="287"/>
            <ac:spMk id="10" creationId="{FB0A75D8-C6C6-49C2-9E39-494AA715086C}"/>
          </ac:spMkLst>
        </pc:spChg>
      </pc:sldChg>
    </pc:docChg>
  </pc:docChgLst>
  <pc:docChgLst>
    <pc:chgData name="Harry Cole" userId="S::pmyhc4@nottingham.ac.uk::2290c951-c456-43d4-bf6b-123374a149e0" providerId="AD" clId="Web-{E349A977-E2A6-45FA-81C2-FD43DC647CAD}"/>
    <pc:docChg chg="modSld">
      <pc:chgData name="Harry Cole" userId="S::pmyhc4@nottingham.ac.uk::2290c951-c456-43d4-bf6b-123374a149e0" providerId="AD" clId="Web-{E349A977-E2A6-45FA-81C2-FD43DC647CAD}" dt="2021-03-26T03:43:29.834" v="0" actId="20577"/>
      <pc:docMkLst>
        <pc:docMk/>
      </pc:docMkLst>
      <pc:sldChg chg="modSp">
        <pc:chgData name="Harry Cole" userId="S::pmyhc4@nottingham.ac.uk::2290c951-c456-43d4-bf6b-123374a149e0" providerId="AD" clId="Web-{E349A977-E2A6-45FA-81C2-FD43DC647CAD}" dt="2021-03-26T03:43:29.834" v="0" actId="20577"/>
        <pc:sldMkLst>
          <pc:docMk/>
          <pc:sldMk cId="0" sldId="259"/>
        </pc:sldMkLst>
        <pc:spChg chg="mod">
          <ac:chgData name="Harry Cole" userId="S::pmyhc4@nottingham.ac.uk::2290c951-c456-43d4-bf6b-123374a149e0" providerId="AD" clId="Web-{E349A977-E2A6-45FA-81C2-FD43DC647CAD}" dt="2021-03-26T03:43:29.834" v="0" actId="20577"/>
          <ac:spMkLst>
            <pc:docMk/>
            <pc:sldMk cId="0" sldId="259"/>
            <ac:spMk id="115" creationId="{00000000-0000-0000-0000-000000000000}"/>
          </ac:spMkLst>
        </pc:spChg>
      </pc:sldChg>
    </pc:docChg>
  </pc:docChgLst>
  <pc:docChgLst>
    <pc:chgData name="Akif Mohammed Mohit" userId="S::pmyam29@nottingham.ac.uk::12a025b7-a5d0-4d8a-a5ec-8f34a02304af" providerId="AD" clId="Web-{C77C6F1E-0716-464A-B031-EFEDAF0BBD94}"/>
    <pc:docChg chg="modSld">
      <pc:chgData name="Akif Mohammed Mohit" userId="S::pmyam29@nottingham.ac.uk::12a025b7-a5d0-4d8a-a5ec-8f34a02304af" providerId="AD" clId="Web-{C77C6F1E-0716-464A-B031-EFEDAF0BBD94}" dt="2021-03-25T14:10:17.679" v="42" actId="20577"/>
      <pc:docMkLst>
        <pc:docMk/>
      </pc:docMkLst>
      <pc:sldChg chg="modSp">
        <pc:chgData name="Akif Mohammed Mohit" userId="S::pmyam29@nottingham.ac.uk::12a025b7-a5d0-4d8a-a5ec-8f34a02304af" providerId="AD" clId="Web-{C77C6F1E-0716-464A-B031-EFEDAF0BBD94}" dt="2021-03-25T14:10:17.679" v="42" actId="20577"/>
        <pc:sldMkLst>
          <pc:docMk/>
          <pc:sldMk cId="0" sldId="265"/>
        </pc:sldMkLst>
        <pc:spChg chg="mod">
          <ac:chgData name="Akif Mohammed Mohit" userId="S::pmyam29@nottingham.ac.uk::12a025b7-a5d0-4d8a-a5ec-8f34a02304af" providerId="AD" clId="Web-{C77C6F1E-0716-464A-B031-EFEDAF0BBD94}" dt="2021-03-25T14:10:17.679" v="42" actId="20577"/>
          <ac:spMkLst>
            <pc:docMk/>
            <pc:sldMk cId="0" sldId="265"/>
            <ac:spMk id="159" creationId="{00000000-0000-0000-0000-000000000000}"/>
          </ac:spMkLst>
        </pc:spChg>
      </pc:sldChg>
    </pc:docChg>
  </pc:docChgLst>
  <pc:docChgLst>
    <pc:chgData name="Mahin Ali" userId="S::pmyma4@nottingham.ac.uk::5ababdf8-4514-4133-a99f-e32129c4a120" providerId="AD" clId="Web-{55A2A0C8-57FC-4D80-A997-84C92CEFD3D3}"/>
    <pc:docChg chg="addSld modSld">
      <pc:chgData name="Mahin Ali" userId="S::pmyma4@nottingham.ac.uk::5ababdf8-4514-4133-a99f-e32129c4a120" providerId="AD" clId="Web-{55A2A0C8-57FC-4D80-A997-84C92CEFD3D3}" dt="2021-03-25T17:15:04.492" v="77" actId="20577"/>
      <pc:docMkLst>
        <pc:docMk/>
      </pc:docMkLst>
      <pc:sldChg chg="modSp">
        <pc:chgData name="Mahin Ali" userId="S::pmyma4@nottingham.ac.uk::5ababdf8-4514-4133-a99f-e32129c4a120" providerId="AD" clId="Web-{55A2A0C8-57FC-4D80-A997-84C92CEFD3D3}" dt="2021-03-25T17:05:55.982" v="13" actId="20577"/>
        <pc:sldMkLst>
          <pc:docMk/>
          <pc:sldMk cId="3995529442" sldId="268"/>
        </pc:sldMkLst>
        <pc:spChg chg="mod">
          <ac:chgData name="Mahin Ali" userId="S::pmyma4@nottingham.ac.uk::5ababdf8-4514-4133-a99f-e32129c4a120" providerId="AD" clId="Web-{55A2A0C8-57FC-4D80-A997-84C92CEFD3D3}" dt="2021-03-25T17:05:55.982" v="13" actId="20577"/>
          <ac:spMkLst>
            <pc:docMk/>
            <pc:sldMk cId="3995529442" sldId="268"/>
            <ac:spMk id="159" creationId="{00000000-0000-0000-0000-000000000000}"/>
          </ac:spMkLst>
        </pc:spChg>
      </pc:sldChg>
      <pc:sldChg chg="modSp">
        <pc:chgData name="Mahin Ali" userId="S::pmyma4@nottingham.ac.uk::5ababdf8-4514-4133-a99f-e32129c4a120" providerId="AD" clId="Web-{55A2A0C8-57FC-4D80-A997-84C92CEFD3D3}" dt="2021-03-25T17:13:15.990" v="63" actId="20577"/>
        <pc:sldMkLst>
          <pc:docMk/>
          <pc:sldMk cId="2660742544" sldId="286"/>
        </pc:sldMkLst>
        <pc:spChg chg="mod">
          <ac:chgData name="Mahin Ali" userId="S::pmyma4@nottingham.ac.uk::5ababdf8-4514-4133-a99f-e32129c4a120" providerId="AD" clId="Web-{55A2A0C8-57FC-4D80-A997-84C92CEFD3D3}" dt="2021-03-25T17:13:15.990" v="63" actId="20577"/>
          <ac:spMkLst>
            <pc:docMk/>
            <pc:sldMk cId="2660742544" sldId="286"/>
            <ac:spMk id="159" creationId="{00000000-0000-0000-0000-000000000000}"/>
          </ac:spMkLst>
        </pc:spChg>
      </pc:sldChg>
      <pc:sldChg chg="addSp modSp new">
        <pc:chgData name="Mahin Ali" userId="S::pmyma4@nottingham.ac.uk::5ababdf8-4514-4133-a99f-e32129c4a120" providerId="AD" clId="Web-{55A2A0C8-57FC-4D80-A997-84C92CEFD3D3}" dt="2021-03-25T17:11:39.910" v="30" actId="1076"/>
        <pc:sldMkLst>
          <pc:docMk/>
          <pc:sldMk cId="2326650568" sldId="287"/>
        </pc:sldMkLst>
        <pc:spChg chg="mod">
          <ac:chgData name="Mahin Ali" userId="S::pmyma4@nottingham.ac.uk::5ababdf8-4514-4133-a99f-e32129c4a120" providerId="AD" clId="Web-{55A2A0C8-57FC-4D80-A997-84C92CEFD3D3}" dt="2021-03-25T17:11:39.910" v="30" actId="1076"/>
          <ac:spMkLst>
            <pc:docMk/>
            <pc:sldMk cId="2326650568" sldId="287"/>
            <ac:spMk id="2" creationId="{5D589831-D7C4-4465-8D00-EA2352A21A4A}"/>
          </ac:spMkLst>
        </pc:spChg>
        <pc:spChg chg="add">
          <ac:chgData name="Mahin Ali" userId="S::pmyma4@nottingham.ac.uk::5ababdf8-4514-4133-a99f-e32129c4a120" providerId="AD" clId="Web-{55A2A0C8-57FC-4D80-A997-84C92CEFD3D3}" dt="2021-03-25T17:11:11.488" v="15"/>
          <ac:spMkLst>
            <pc:docMk/>
            <pc:sldMk cId="2326650568" sldId="287"/>
            <ac:spMk id="5" creationId="{94C85B59-3472-4CAD-8BB6-F75C6BE6B8F2}"/>
          </ac:spMkLst>
        </pc:spChg>
      </pc:sldChg>
      <pc:sldChg chg="modSp add replId">
        <pc:chgData name="Mahin Ali" userId="S::pmyma4@nottingham.ac.uk::5ababdf8-4514-4133-a99f-e32129c4a120" providerId="AD" clId="Web-{55A2A0C8-57FC-4D80-A997-84C92CEFD3D3}" dt="2021-03-25T17:15:04.492" v="77" actId="20577"/>
        <pc:sldMkLst>
          <pc:docMk/>
          <pc:sldMk cId="3554346721" sldId="288"/>
        </pc:sldMkLst>
        <pc:spChg chg="mod">
          <ac:chgData name="Mahin Ali" userId="S::pmyma4@nottingham.ac.uk::5ababdf8-4514-4133-a99f-e32129c4a120" providerId="AD" clId="Web-{55A2A0C8-57FC-4D80-A997-84C92CEFD3D3}" dt="2021-03-25T17:15:04.492" v="77" actId="20577"/>
          <ac:spMkLst>
            <pc:docMk/>
            <pc:sldMk cId="3554346721" sldId="288"/>
            <ac:spMk id="161" creationId="{00000000-0000-0000-0000-000000000000}"/>
          </ac:spMkLst>
        </pc:spChg>
      </pc:sldChg>
    </pc:docChg>
  </pc:docChgLst>
  <pc:docChgLst>
    <pc:chgData name="Mahin Ali" userId="5ababdf8-4514-4133-a99f-e32129c4a120" providerId="ADAL" clId="{4D0C569E-2EF6-4E7B-BD0C-52CD159AB7F1}"/>
    <pc:docChg chg="undo custSel addSld delSld modSld">
      <pc:chgData name="Mahin Ali" userId="5ababdf8-4514-4133-a99f-e32129c4a120" providerId="ADAL" clId="{4D0C569E-2EF6-4E7B-BD0C-52CD159AB7F1}" dt="2021-03-26T08:15:27.892" v="1322" actId="2711"/>
      <pc:docMkLst>
        <pc:docMk/>
      </pc:docMkLst>
      <pc:sldChg chg="addSp delSp modSp mod">
        <pc:chgData name="Mahin Ali" userId="5ababdf8-4514-4133-a99f-e32129c4a120" providerId="ADAL" clId="{4D0C569E-2EF6-4E7B-BD0C-52CD159AB7F1}" dt="2021-03-26T08:15:27.892" v="1322" actId="2711"/>
        <pc:sldMkLst>
          <pc:docMk/>
          <pc:sldMk cId="2660742544" sldId="286"/>
        </pc:sldMkLst>
        <pc:spChg chg="add del">
          <ac:chgData name="Mahin Ali" userId="5ababdf8-4514-4133-a99f-e32129c4a120" providerId="ADAL" clId="{4D0C569E-2EF6-4E7B-BD0C-52CD159AB7F1}" dt="2021-03-26T08:13:53.313" v="1317"/>
          <ac:spMkLst>
            <pc:docMk/>
            <pc:sldMk cId="2660742544" sldId="286"/>
            <ac:spMk id="2" creationId="{1800B216-B6FF-4345-9780-1084F2181E71}"/>
          </ac:spMkLst>
        </pc:spChg>
        <pc:spChg chg="add mod">
          <ac:chgData name="Mahin Ali" userId="5ababdf8-4514-4133-a99f-e32129c4a120" providerId="ADAL" clId="{4D0C569E-2EF6-4E7B-BD0C-52CD159AB7F1}" dt="2021-03-26T08:15:27.892" v="1322" actId="2711"/>
          <ac:spMkLst>
            <pc:docMk/>
            <pc:sldMk cId="2660742544" sldId="286"/>
            <ac:spMk id="8" creationId="{9628FF55-4027-4CEB-93A5-08AB14D609E7}"/>
          </ac:spMkLst>
        </pc:spChg>
        <pc:spChg chg="mod">
          <ac:chgData name="Mahin Ali" userId="5ababdf8-4514-4133-a99f-e32129c4a120" providerId="ADAL" clId="{4D0C569E-2EF6-4E7B-BD0C-52CD159AB7F1}" dt="2021-03-26T02:16:51.194" v="1275" actId="20577"/>
          <ac:spMkLst>
            <pc:docMk/>
            <pc:sldMk cId="2660742544" sldId="286"/>
            <ac:spMk id="159" creationId="{00000000-0000-0000-0000-000000000000}"/>
          </ac:spMkLst>
        </pc:spChg>
      </pc:sldChg>
      <pc:sldChg chg="modSp mod">
        <pc:chgData name="Mahin Ali" userId="5ababdf8-4514-4133-a99f-e32129c4a120" providerId="ADAL" clId="{4D0C569E-2EF6-4E7B-BD0C-52CD159AB7F1}" dt="2021-03-26T07:46:29.984" v="1315" actId="20577"/>
        <pc:sldMkLst>
          <pc:docMk/>
          <pc:sldMk cId="2326650568" sldId="287"/>
        </pc:sldMkLst>
        <pc:spChg chg="mod">
          <ac:chgData name="Mahin Ali" userId="5ababdf8-4514-4133-a99f-e32129c4a120" providerId="ADAL" clId="{4D0C569E-2EF6-4E7B-BD0C-52CD159AB7F1}" dt="2021-03-26T07:46:29.984" v="1315" actId="20577"/>
          <ac:spMkLst>
            <pc:docMk/>
            <pc:sldMk cId="2326650568" sldId="287"/>
            <ac:spMk id="10" creationId="{FB0A75D8-C6C6-49C2-9E39-494AA715086C}"/>
          </ac:spMkLst>
        </pc:spChg>
      </pc:sldChg>
      <pc:sldChg chg="addSp delSp modSp mod">
        <pc:chgData name="Mahin Ali" userId="5ababdf8-4514-4133-a99f-e32129c4a120" providerId="ADAL" clId="{4D0C569E-2EF6-4E7B-BD0C-52CD159AB7F1}" dt="2021-03-25T17:35:41.588" v="787" actId="20577"/>
        <pc:sldMkLst>
          <pc:docMk/>
          <pc:sldMk cId="3554346721" sldId="288"/>
        </pc:sldMkLst>
        <pc:spChg chg="del mod">
          <ac:chgData name="Mahin Ali" userId="5ababdf8-4514-4133-a99f-e32129c4a120" providerId="ADAL" clId="{4D0C569E-2EF6-4E7B-BD0C-52CD159AB7F1}" dt="2021-03-25T17:17:28.478" v="15" actId="478"/>
          <ac:spMkLst>
            <pc:docMk/>
            <pc:sldMk cId="3554346721" sldId="288"/>
            <ac:spMk id="3" creationId="{2D39315C-B481-4C04-97EB-D9946234A921}"/>
          </ac:spMkLst>
        </pc:spChg>
        <pc:spChg chg="mod">
          <ac:chgData name="Mahin Ali" userId="5ababdf8-4514-4133-a99f-e32129c4a120" providerId="ADAL" clId="{4D0C569E-2EF6-4E7B-BD0C-52CD159AB7F1}" dt="2021-03-25T17:35:41.588" v="787" actId="20577"/>
          <ac:spMkLst>
            <pc:docMk/>
            <pc:sldMk cId="3554346721" sldId="288"/>
            <ac:spMk id="7" creationId="{DDA8FBDD-E892-4471-9006-C761F86876ED}"/>
          </ac:spMkLst>
        </pc:spChg>
        <pc:spChg chg="del mod">
          <ac:chgData name="Mahin Ali" userId="5ababdf8-4514-4133-a99f-e32129c4a120" providerId="ADAL" clId="{4D0C569E-2EF6-4E7B-BD0C-52CD159AB7F1}" dt="2021-03-25T17:17:25.342" v="12" actId="478"/>
          <ac:spMkLst>
            <pc:docMk/>
            <pc:sldMk cId="3554346721" sldId="288"/>
            <ac:spMk id="13" creationId="{AC6EFC45-5C1B-4B1D-8C4B-7D3E43B472A0}"/>
          </ac:spMkLst>
        </pc:spChg>
        <pc:spChg chg="add del">
          <ac:chgData name="Mahin Ali" userId="5ababdf8-4514-4133-a99f-e32129c4a120" providerId="ADAL" clId="{4D0C569E-2EF6-4E7B-BD0C-52CD159AB7F1}" dt="2021-03-25T17:29:12.909" v="430" actId="22"/>
          <ac:spMkLst>
            <pc:docMk/>
            <pc:sldMk cId="3554346721" sldId="288"/>
            <ac:spMk id="18" creationId="{32BE5507-550D-4CC9-98D0-B0BF1A0ADFDE}"/>
          </ac:spMkLst>
        </pc:spChg>
        <pc:spChg chg="del mod">
          <ac:chgData name="Mahin Ali" userId="5ababdf8-4514-4133-a99f-e32129c4a120" providerId="ADAL" clId="{4D0C569E-2EF6-4E7B-BD0C-52CD159AB7F1}" dt="2021-03-25T17:17:20.725" v="8" actId="478"/>
          <ac:spMkLst>
            <pc:docMk/>
            <pc:sldMk cId="3554346721" sldId="288"/>
            <ac:spMk id="19" creationId="{7E8DD864-36A0-403F-852D-0DA98CC32664}"/>
          </ac:spMkLst>
        </pc:spChg>
        <pc:picChg chg="del">
          <ac:chgData name="Mahin Ali" userId="5ababdf8-4514-4133-a99f-e32129c4a120" providerId="ADAL" clId="{4D0C569E-2EF6-4E7B-BD0C-52CD159AB7F1}" dt="2021-03-25T17:17:22.878" v="10" actId="478"/>
          <ac:picMkLst>
            <pc:docMk/>
            <pc:sldMk cId="3554346721" sldId="288"/>
            <ac:picMk id="11" creationId="{31AA5E30-F086-4149-8C08-061D6F4A1C81}"/>
          </ac:picMkLst>
        </pc:picChg>
        <pc:picChg chg="del">
          <ac:chgData name="Mahin Ali" userId="5ababdf8-4514-4133-a99f-e32129c4a120" providerId="ADAL" clId="{4D0C569E-2EF6-4E7B-BD0C-52CD159AB7F1}" dt="2021-03-25T17:17:20.038" v="7" actId="478"/>
          <ac:picMkLst>
            <pc:docMk/>
            <pc:sldMk cId="3554346721" sldId="288"/>
            <ac:picMk id="12" creationId="{75456F76-E654-4E1B-BF62-0367765DDEC5}"/>
          </ac:picMkLst>
        </pc:picChg>
        <pc:picChg chg="del">
          <ac:chgData name="Mahin Ali" userId="5ababdf8-4514-4133-a99f-e32129c4a120" providerId="ADAL" clId="{4D0C569E-2EF6-4E7B-BD0C-52CD159AB7F1}" dt="2021-03-25T17:17:21.446" v="9" actId="478"/>
          <ac:picMkLst>
            <pc:docMk/>
            <pc:sldMk cId="3554346721" sldId="288"/>
            <ac:picMk id="14" creationId="{0D5567B1-9199-47EC-8A1B-48767AB549C9}"/>
          </ac:picMkLst>
        </pc:picChg>
        <pc:picChg chg="del">
          <ac:chgData name="Mahin Ali" userId="5ababdf8-4514-4133-a99f-e32129c4a120" providerId="ADAL" clId="{4D0C569E-2EF6-4E7B-BD0C-52CD159AB7F1}" dt="2021-03-25T17:17:19.285" v="6" actId="478"/>
          <ac:picMkLst>
            <pc:docMk/>
            <pc:sldMk cId="3554346721" sldId="288"/>
            <ac:picMk id="15" creationId="{C85130F7-ADE5-4AF5-8FBF-EEC26C179BE2}"/>
          </ac:picMkLst>
        </pc:picChg>
        <pc:picChg chg="del">
          <ac:chgData name="Mahin Ali" userId="5ababdf8-4514-4133-a99f-e32129c4a120" providerId="ADAL" clId="{4D0C569E-2EF6-4E7B-BD0C-52CD159AB7F1}" dt="2021-03-25T17:17:12.973" v="2" actId="478"/>
          <ac:picMkLst>
            <pc:docMk/>
            <pc:sldMk cId="3554346721" sldId="288"/>
            <ac:picMk id="16" creationId="{6849FA5E-49AB-4164-B961-9958608E6763}"/>
          </ac:picMkLst>
        </pc:picChg>
        <pc:picChg chg="del mod">
          <ac:chgData name="Mahin Ali" userId="5ababdf8-4514-4133-a99f-e32129c4a120" providerId="ADAL" clId="{4D0C569E-2EF6-4E7B-BD0C-52CD159AB7F1}" dt="2021-03-25T17:17:12.431" v="1" actId="478"/>
          <ac:picMkLst>
            <pc:docMk/>
            <pc:sldMk cId="3554346721" sldId="288"/>
            <ac:picMk id="17" creationId="{6AF862BC-2149-48A2-B0B6-43320415959C}"/>
          </ac:picMkLst>
        </pc:picChg>
      </pc:sldChg>
      <pc:sldChg chg="modSp new del mod">
        <pc:chgData name="Mahin Ali" userId="5ababdf8-4514-4133-a99f-e32129c4a120" providerId="ADAL" clId="{4D0C569E-2EF6-4E7B-BD0C-52CD159AB7F1}" dt="2021-03-25T17:37:13.291" v="792" actId="2696"/>
        <pc:sldMkLst>
          <pc:docMk/>
          <pc:sldMk cId="3079389631" sldId="290"/>
        </pc:sldMkLst>
        <pc:spChg chg="mod">
          <ac:chgData name="Mahin Ali" userId="5ababdf8-4514-4133-a99f-e32129c4a120" providerId="ADAL" clId="{4D0C569E-2EF6-4E7B-BD0C-52CD159AB7F1}" dt="2021-03-25T17:37:09.106" v="791" actId="1076"/>
          <ac:spMkLst>
            <pc:docMk/>
            <pc:sldMk cId="3079389631" sldId="290"/>
            <ac:spMk id="2" creationId="{3B588087-D232-4B98-9E1E-4DACB673DF46}"/>
          </ac:spMkLst>
        </pc:spChg>
      </pc:sldChg>
      <pc:sldChg chg="modSp new mod">
        <pc:chgData name="Mahin Ali" userId="5ababdf8-4514-4133-a99f-e32129c4a120" providerId="ADAL" clId="{4D0C569E-2EF6-4E7B-BD0C-52CD159AB7F1}" dt="2021-03-25T20:52:00.597" v="1242" actId="20577"/>
        <pc:sldMkLst>
          <pc:docMk/>
          <pc:sldMk cId="3985770169" sldId="290"/>
        </pc:sldMkLst>
        <pc:spChg chg="mod">
          <ac:chgData name="Mahin Ali" userId="5ababdf8-4514-4133-a99f-e32129c4a120" providerId="ADAL" clId="{4D0C569E-2EF6-4E7B-BD0C-52CD159AB7F1}" dt="2021-03-25T17:39:02.546" v="940" actId="1076"/>
          <ac:spMkLst>
            <pc:docMk/>
            <pc:sldMk cId="3985770169" sldId="290"/>
            <ac:spMk id="2" creationId="{D64D9F58-A154-4043-869B-9C43616ADFAA}"/>
          </ac:spMkLst>
        </pc:spChg>
        <pc:spChg chg="mod">
          <ac:chgData name="Mahin Ali" userId="5ababdf8-4514-4133-a99f-e32129c4a120" providerId="ADAL" clId="{4D0C569E-2EF6-4E7B-BD0C-52CD159AB7F1}" dt="2021-03-25T20:52:00.597" v="1242" actId="20577"/>
          <ac:spMkLst>
            <pc:docMk/>
            <pc:sldMk cId="3985770169" sldId="290"/>
            <ac:spMk id="3" creationId="{B210C3E3-BD1B-47EF-A15D-34A1121D90F7}"/>
          </ac:spMkLst>
        </pc:spChg>
      </pc:sldChg>
    </pc:docChg>
  </pc:docChgLst>
  <pc:docChgLst>
    <pc:chgData name="Akif Mohammed Mohit" userId="S::pmyam29@nottingham.ac.uk::12a025b7-a5d0-4d8a-a5ec-8f34a02304af" providerId="AD" clId="Web-{E24582C3-56CB-4D5E-9D11-4E6C9A2C66A3}"/>
    <pc:docChg chg="modSld">
      <pc:chgData name="Akif Mohammed Mohit" userId="S::pmyam29@nottingham.ac.uk::12a025b7-a5d0-4d8a-a5ec-8f34a02304af" providerId="AD" clId="Web-{E24582C3-56CB-4D5E-9D11-4E6C9A2C66A3}" dt="2021-03-25T14:33:27.627" v="31" actId="1076"/>
      <pc:docMkLst>
        <pc:docMk/>
      </pc:docMkLst>
      <pc:sldChg chg="modSp">
        <pc:chgData name="Akif Mohammed Mohit" userId="S::pmyam29@nottingham.ac.uk::12a025b7-a5d0-4d8a-a5ec-8f34a02304af" providerId="AD" clId="Web-{E24582C3-56CB-4D5E-9D11-4E6C9A2C66A3}" dt="2021-03-25T14:23:31.629" v="9" actId="20577"/>
        <pc:sldMkLst>
          <pc:docMk/>
          <pc:sldMk cId="0" sldId="263"/>
        </pc:sldMkLst>
        <pc:spChg chg="mod">
          <ac:chgData name="Akif Mohammed Mohit" userId="S::pmyam29@nottingham.ac.uk::12a025b7-a5d0-4d8a-a5ec-8f34a02304af" providerId="AD" clId="Web-{E24582C3-56CB-4D5E-9D11-4E6C9A2C66A3}" dt="2021-03-25T14:23:31.629" v="9" actId="20577"/>
          <ac:spMkLst>
            <pc:docMk/>
            <pc:sldMk cId="0" sldId="263"/>
            <ac:spMk id="144" creationId="{00000000-0000-0000-0000-000000000000}"/>
          </ac:spMkLst>
        </pc:spChg>
      </pc:sldChg>
      <pc:sldChg chg="addSp delSp modSp">
        <pc:chgData name="Akif Mohammed Mohit" userId="S::pmyam29@nottingham.ac.uk::12a025b7-a5d0-4d8a-a5ec-8f34a02304af" providerId="AD" clId="Web-{E24582C3-56CB-4D5E-9D11-4E6C9A2C66A3}" dt="2021-03-25T14:33:27.627" v="31" actId="1076"/>
        <pc:sldMkLst>
          <pc:docMk/>
          <pc:sldMk cId="1172518308" sldId="267"/>
        </pc:sldMkLst>
        <pc:spChg chg="mod">
          <ac:chgData name="Akif Mohammed Mohit" userId="S::pmyam29@nottingham.ac.uk::12a025b7-a5d0-4d8a-a5ec-8f34a02304af" providerId="AD" clId="Web-{E24582C3-56CB-4D5E-9D11-4E6C9A2C66A3}" dt="2021-03-25T14:29:36.387" v="17" actId="20577"/>
          <ac:spMkLst>
            <pc:docMk/>
            <pc:sldMk cId="1172518308" sldId="267"/>
            <ac:spMk id="159" creationId="{00000000-0000-0000-0000-000000000000}"/>
          </ac:spMkLst>
        </pc:spChg>
        <pc:picChg chg="mod">
          <ac:chgData name="Akif Mohammed Mohit" userId="S::pmyam29@nottingham.ac.uk::12a025b7-a5d0-4d8a-a5ec-8f34a02304af" providerId="AD" clId="Web-{E24582C3-56CB-4D5E-9D11-4E6C9A2C66A3}" dt="2021-03-25T14:29:50.138" v="19" actId="1076"/>
          <ac:picMkLst>
            <pc:docMk/>
            <pc:sldMk cId="1172518308" sldId="267"/>
            <ac:picMk id="2" creationId="{6643BE8B-868C-4222-99E3-FB016B54539F}"/>
          </ac:picMkLst>
        </pc:picChg>
        <pc:picChg chg="add del mod">
          <ac:chgData name="Akif Mohammed Mohit" userId="S::pmyam29@nottingham.ac.uk::12a025b7-a5d0-4d8a-a5ec-8f34a02304af" providerId="AD" clId="Web-{E24582C3-56CB-4D5E-9D11-4E6C9A2C66A3}" dt="2021-03-25T14:32:40.126" v="27"/>
          <ac:picMkLst>
            <pc:docMk/>
            <pc:sldMk cId="1172518308" sldId="267"/>
            <ac:picMk id="3" creationId="{CC86CE35-840B-44BE-8B87-962F074DD166}"/>
          </ac:picMkLst>
        </pc:picChg>
        <pc:picChg chg="add mod">
          <ac:chgData name="Akif Mohammed Mohit" userId="S::pmyam29@nottingham.ac.uk::12a025b7-a5d0-4d8a-a5ec-8f34a02304af" providerId="AD" clId="Web-{E24582C3-56CB-4D5E-9D11-4E6C9A2C66A3}" dt="2021-03-25T14:33:27.627" v="31" actId="1076"/>
          <ac:picMkLst>
            <pc:docMk/>
            <pc:sldMk cId="1172518308" sldId="267"/>
            <ac:picMk id="4" creationId="{521818DE-CE85-47C1-BB7D-86086AF1D765}"/>
          </ac:picMkLst>
        </pc:picChg>
        <pc:picChg chg="del mod">
          <ac:chgData name="Akif Mohammed Mohit" userId="S::pmyam29@nottingham.ac.uk::12a025b7-a5d0-4d8a-a5ec-8f34a02304af" providerId="AD" clId="Web-{E24582C3-56CB-4D5E-9D11-4E6C9A2C66A3}" dt="2021-03-25T14:31:34.171" v="20"/>
          <ac:picMkLst>
            <pc:docMk/>
            <pc:sldMk cId="1172518308" sldId="267"/>
            <ac:picMk id="10" creationId="{A7C07004-EA0F-4234-A049-C11BC727A38A}"/>
          </ac:picMkLst>
        </pc:picChg>
      </pc:sldChg>
      <pc:sldChg chg="modSp">
        <pc:chgData name="Akif Mohammed Mohit" userId="S::pmyam29@nottingham.ac.uk::12a025b7-a5d0-4d8a-a5ec-8f34a02304af" providerId="AD" clId="Web-{E24582C3-56CB-4D5E-9D11-4E6C9A2C66A3}" dt="2021-03-25T14:13:17.520" v="3" actId="20577"/>
        <pc:sldMkLst>
          <pc:docMk/>
          <pc:sldMk cId="680040167" sldId="275"/>
        </pc:sldMkLst>
        <pc:spChg chg="mod">
          <ac:chgData name="Akif Mohammed Mohit" userId="S::pmyam29@nottingham.ac.uk::12a025b7-a5d0-4d8a-a5ec-8f34a02304af" providerId="AD" clId="Web-{E24582C3-56CB-4D5E-9D11-4E6C9A2C66A3}" dt="2021-03-25T14:13:17.520" v="3" actId="20577"/>
          <ac:spMkLst>
            <pc:docMk/>
            <pc:sldMk cId="680040167" sldId="275"/>
            <ac:spMk id="19" creationId="{7E8DD864-36A0-403F-852D-0DA98CC32664}"/>
          </ac:spMkLst>
        </pc:spChg>
      </pc:sldChg>
    </pc:docChg>
  </pc:docChgLst>
  <pc:docChgLst>
    <pc:chgData name="Mahin Ali" userId="S::pmyma4@nottingham.ac.uk::5ababdf8-4514-4133-a99f-e32129c4a120" providerId="AD" clId="Web-{A25917A2-14AB-45A6-AE0A-14E323FCFFB8}"/>
    <pc:docChg chg="modSld">
      <pc:chgData name="Mahin Ali" userId="S::pmyma4@nottingham.ac.uk::5ababdf8-4514-4133-a99f-e32129c4a120" providerId="AD" clId="Web-{A25917A2-14AB-45A6-AE0A-14E323FCFFB8}" dt="2021-03-24T16:16:01.352" v="9" actId="20577"/>
      <pc:docMkLst>
        <pc:docMk/>
      </pc:docMkLst>
      <pc:sldChg chg="modSp">
        <pc:chgData name="Mahin Ali" userId="S::pmyma4@nottingham.ac.uk::5ababdf8-4514-4133-a99f-e32129c4a120" providerId="AD" clId="Web-{A25917A2-14AB-45A6-AE0A-14E323FCFFB8}" dt="2021-03-24T16:16:01.352" v="9" actId="20577"/>
        <pc:sldMkLst>
          <pc:docMk/>
          <pc:sldMk cId="3995529442" sldId="268"/>
        </pc:sldMkLst>
        <pc:spChg chg="mod">
          <ac:chgData name="Mahin Ali" userId="S::pmyma4@nottingham.ac.uk::5ababdf8-4514-4133-a99f-e32129c4a120" providerId="AD" clId="Web-{A25917A2-14AB-45A6-AE0A-14E323FCFFB8}" dt="2021-03-24T16:16:01.352" v="9" actId="20577"/>
          <ac:spMkLst>
            <pc:docMk/>
            <pc:sldMk cId="3995529442" sldId="268"/>
            <ac:spMk id="159" creationId="{00000000-0000-0000-0000-000000000000}"/>
          </ac:spMkLst>
        </pc:spChg>
      </pc:sldChg>
    </pc:docChg>
  </pc:docChgLst>
  <pc:docChgLst>
    <pc:chgData name="Akif Mohammed Mohit" userId="S::pmyam29@nottingham.ac.uk::12a025b7-a5d0-4d8a-a5ec-8f34a02304af" providerId="AD" clId="Web-{992F5AC2-84EA-AB2D-77AA-D3FA2A284504}"/>
    <pc:docChg chg="addSld modSld sldOrd">
      <pc:chgData name="Akif Mohammed Mohit" userId="S::pmyam29@nottingham.ac.uk::12a025b7-a5d0-4d8a-a5ec-8f34a02304af" providerId="AD" clId="Web-{992F5AC2-84EA-AB2D-77AA-D3FA2A284504}" dt="2021-03-25T17:46:28.026" v="488" actId="20577"/>
      <pc:docMkLst>
        <pc:docMk/>
      </pc:docMkLst>
      <pc:sldChg chg="modSp">
        <pc:chgData name="Akif Mohammed Mohit" userId="S::pmyam29@nottingham.ac.uk::12a025b7-a5d0-4d8a-a5ec-8f34a02304af" providerId="AD" clId="Web-{992F5AC2-84EA-AB2D-77AA-D3FA2A284504}" dt="2021-03-25T17:45:42.273" v="486" actId="20577"/>
        <pc:sldMkLst>
          <pc:docMk/>
          <pc:sldMk cId="2022967577" sldId="270"/>
        </pc:sldMkLst>
        <pc:spChg chg="mod">
          <ac:chgData name="Akif Mohammed Mohit" userId="S::pmyam29@nottingham.ac.uk::12a025b7-a5d0-4d8a-a5ec-8f34a02304af" providerId="AD" clId="Web-{992F5AC2-84EA-AB2D-77AA-D3FA2A284504}" dt="2021-03-25T17:45:42.273" v="486" actId="20577"/>
          <ac:spMkLst>
            <pc:docMk/>
            <pc:sldMk cId="2022967577" sldId="270"/>
            <ac:spMk id="159" creationId="{00000000-0000-0000-0000-000000000000}"/>
          </ac:spMkLst>
        </pc:spChg>
      </pc:sldChg>
      <pc:sldChg chg="addSp delSp modSp">
        <pc:chgData name="Akif Mohammed Mohit" userId="S::pmyam29@nottingham.ac.uk::12a025b7-a5d0-4d8a-a5ec-8f34a02304af" providerId="AD" clId="Web-{992F5AC2-84EA-AB2D-77AA-D3FA2A284504}" dt="2021-03-25T17:44:56.457" v="484" actId="20577"/>
        <pc:sldMkLst>
          <pc:docMk/>
          <pc:sldMk cId="2326650568" sldId="287"/>
        </pc:sldMkLst>
        <pc:spChg chg="add mod">
          <ac:chgData name="Akif Mohammed Mohit" userId="S::pmyam29@nottingham.ac.uk::12a025b7-a5d0-4d8a-a5ec-8f34a02304af" providerId="AD" clId="Web-{992F5AC2-84EA-AB2D-77AA-D3FA2A284504}" dt="2021-03-25T17:14:52.579" v="8" actId="20577"/>
          <ac:spMkLst>
            <pc:docMk/>
            <pc:sldMk cId="2326650568" sldId="287"/>
            <ac:spMk id="7" creationId="{0E31D035-EE12-4A22-8393-5DD76254D2D2}"/>
          </ac:spMkLst>
        </pc:spChg>
        <pc:spChg chg="add del mod">
          <ac:chgData name="Akif Mohammed Mohit" userId="S::pmyam29@nottingham.ac.uk::12a025b7-a5d0-4d8a-a5ec-8f34a02304af" providerId="AD" clId="Web-{992F5AC2-84EA-AB2D-77AA-D3FA2A284504}" dt="2021-03-25T17:15:06.924" v="11"/>
          <ac:spMkLst>
            <pc:docMk/>
            <pc:sldMk cId="2326650568" sldId="287"/>
            <ac:spMk id="9" creationId="{7BFC5EEB-5E0B-4382-9EF8-B94B48853A94}"/>
          </ac:spMkLst>
        </pc:spChg>
        <pc:spChg chg="add mod">
          <ac:chgData name="Akif Mohammed Mohit" userId="S::pmyam29@nottingham.ac.uk::12a025b7-a5d0-4d8a-a5ec-8f34a02304af" providerId="AD" clId="Web-{992F5AC2-84EA-AB2D-77AA-D3FA2A284504}" dt="2021-03-25T17:44:56.457" v="484" actId="20577"/>
          <ac:spMkLst>
            <pc:docMk/>
            <pc:sldMk cId="2326650568" sldId="287"/>
            <ac:spMk id="10" creationId="{FB0A75D8-C6C6-49C2-9E39-494AA715086C}"/>
          </ac:spMkLst>
        </pc:spChg>
        <pc:picChg chg="add mod">
          <ac:chgData name="Akif Mohammed Mohit" userId="S::pmyam29@nottingham.ac.uk::12a025b7-a5d0-4d8a-a5ec-8f34a02304af" providerId="AD" clId="Web-{992F5AC2-84EA-AB2D-77AA-D3FA2A284504}" dt="2021-03-25T17:23:21.721" v="114" actId="1076"/>
          <ac:picMkLst>
            <pc:docMk/>
            <pc:sldMk cId="2326650568" sldId="287"/>
            <ac:picMk id="4" creationId="{CD6858A7-B982-4785-9F74-F04B7605D29C}"/>
          </ac:picMkLst>
        </pc:picChg>
        <pc:picChg chg="add del mod">
          <ac:chgData name="Akif Mohammed Mohit" userId="S::pmyam29@nottingham.ac.uk::12a025b7-a5d0-4d8a-a5ec-8f34a02304af" providerId="AD" clId="Web-{992F5AC2-84EA-AB2D-77AA-D3FA2A284504}" dt="2021-03-25T17:23:03.297" v="107"/>
          <ac:picMkLst>
            <pc:docMk/>
            <pc:sldMk cId="2326650568" sldId="287"/>
            <ac:picMk id="11" creationId="{F3755554-E499-4B9F-B66A-553FCFA408FF}"/>
          </ac:picMkLst>
        </pc:picChg>
      </pc:sldChg>
      <pc:sldChg chg="addSp delSp modSp add ord replId">
        <pc:chgData name="Akif Mohammed Mohit" userId="S::pmyam29@nottingham.ac.uk::12a025b7-a5d0-4d8a-a5ec-8f34a02304af" providerId="AD" clId="Web-{992F5AC2-84EA-AB2D-77AA-D3FA2A284504}" dt="2021-03-25T17:37:09.100" v="267" actId="20577"/>
        <pc:sldMkLst>
          <pc:docMk/>
          <pc:sldMk cId="1511036776" sldId="289"/>
        </pc:sldMkLst>
        <pc:spChg chg="add del">
          <ac:chgData name="Akif Mohammed Mohit" userId="S::pmyam29@nottingham.ac.uk::12a025b7-a5d0-4d8a-a5ec-8f34a02304af" providerId="AD" clId="Web-{992F5AC2-84EA-AB2D-77AA-D3FA2A284504}" dt="2021-03-25T17:31:08.546" v="141"/>
          <ac:spMkLst>
            <pc:docMk/>
            <pc:sldMk cId="1511036776" sldId="289"/>
            <ac:spMk id="6" creationId="{08A0ACFA-86EA-49E6-83FC-994D8DF1D2F2}"/>
          </ac:spMkLst>
        </pc:spChg>
        <pc:spChg chg="add mod">
          <ac:chgData name="Akif Mohammed Mohit" userId="S::pmyam29@nottingham.ac.uk::12a025b7-a5d0-4d8a-a5ec-8f34a02304af" providerId="AD" clId="Web-{992F5AC2-84EA-AB2D-77AA-D3FA2A284504}" dt="2021-03-25T17:37:09.100" v="267" actId="20577"/>
          <ac:spMkLst>
            <pc:docMk/>
            <pc:sldMk cId="1511036776" sldId="289"/>
            <ac:spMk id="9" creationId="{12FC4094-4364-4197-94E2-79DBBEEF60C8}"/>
          </ac:spMkLst>
        </pc:spChg>
        <pc:spChg chg="del mod">
          <ac:chgData name="Akif Mohammed Mohit" userId="S::pmyam29@nottingham.ac.uk::12a025b7-a5d0-4d8a-a5ec-8f34a02304af" providerId="AD" clId="Web-{992F5AC2-84EA-AB2D-77AA-D3FA2A284504}" dt="2021-03-25T17:31:05.249" v="139"/>
          <ac:spMkLst>
            <pc:docMk/>
            <pc:sldMk cId="1511036776" sldId="289"/>
            <ac:spMk id="10" creationId="{FB0A75D8-C6C6-49C2-9E39-494AA715086C}"/>
          </ac:spMkLst>
        </pc:spChg>
        <pc:picChg chg="del">
          <ac:chgData name="Akif Mohammed Mohit" userId="S::pmyam29@nottingham.ac.uk::12a025b7-a5d0-4d8a-a5ec-8f34a02304af" providerId="AD" clId="Web-{992F5AC2-84EA-AB2D-77AA-D3FA2A284504}" dt="2021-03-25T17:18:20.514" v="50"/>
          <ac:picMkLst>
            <pc:docMk/>
            <pc:sldMk cId="1511036776" sldId="289"/>
            <ac:picMk id="4" creationId="{CD6858A7-B982-4785-9F74-F04B7605D29C}"/>
          </ac:picMkLst>
        </pc:picChg>
      </pc:sldChg>
      <pc:sldChg chg="modSp">
        <pc:chgData name="Akif Mohammed Mohit" userId="S::pmyam29@nottingham.ac.uk::12a025b7-a5d0-4d8a-a5ec-8f34a02304af" providerId="AD" clId="Web-{992F5AC2-84EA-AB2D-77AA-D3FA2A284504}" dt="2021-03-25T17:46:28.026" v="488" actId="20577"/>
        <pc:sldMkLst>
          <pc:docMk/>
          <pc:sldMk cId="3985770169" sldId="290"/>
        </pc:sldMkLst>
        <pc:spChg chg="mod">
          <ac:chgData name="Akif Mohammed Mohit" userId="S::pmyam29@nottingham.ac.uk::12a025b7-a5d0-4d8a-a5ec-8f34a02304af" providerId="AD" clId="Web-{992F5AC2-84EA-AB2D-77AA-D3FA2A284504}" dt="2021-03-25T17:46:28.026" v="488" actId="20577"/>
          <ac:spMkLst>
            <pc:docMk/>
            <pc:sldMk cId="3985770169" sldId="290"/>
            <ac:spMk id="3" creationId="{B210C3E3-BD1B-47EF-A15D-34A1121D90F7}"/>
          </ac:spMkLst>
        </pc:spChg>
      </pc:sldChg>
    </pc:docChg>
  </pc:docChgLst>
  <pc:docChgLst>
    <pc:chgData name="Samuel Walker" userId="S::pmysw9@nottingham.ac.uk::729dde4b-ea36-4893-8db4-b564c46733e5" providerId="AD" clId="Web-{208CFBC8-0F0C-42D7-B4A2-F9715476C003}"/>
    <pc:docChg chg="modSld">
      <pc:chgData name="Samuel Walker" userId="S::pmysw9@nottingham.ac.uk::729dde4b-ea36-4893-8db4-b564c46733e5" providerId="AD" clId="Web-{208CFBC8-0F0C-42D7-B4A2-F9715476C003}" dt="2021-03-24T19:01:45.541" v="11" actId="20577"/>
      <pc:docMkLst>
        <pc:docMk/>
      </pc:docMkLst>
      <pc:sldChg chg="modSp">
        <pc:chgData name="Samuel Walker" userId="S::pmysw9@nottingham.ac.uk::729dde4b-ea36-4893-8db4-b564c46733e5" providerId="AD" clId="Web-{208CFBC8-0F0C-42D7-B4A2-F9715476C003}" dt="2021-03-24T18:58:17.147" v="1" actId="20577"/>
        <pc:sldMkLst>
          <pc:docMk/>
          <pc:sldMk cId="0" sldId="262"/>
        </pc:sldMkLst>
        <pc:spChg chg="mod">
          <ac:chgData name="Samuel Walker" userId="S::pmysw9@nottingham.ac.uk::729dde4b-ea36-4893-8db4-b564c46733e5" providerId="AD" clId="Web-{208CFBC8-0F0C-42D7-B4A2-F9715476C003}" dt="2021-03-24T18:58:17.147" v="1" actId="20577"/>
          <ac:spMkLst>
            <pc:docMk/>
            <pc:sldMk cId="0" sldId="262"/>
            <ac:spMk id="136" creationId="{00000000-0000-0000-0000-000000000000}"/>
          </ac:spMkLst>
        </pc:spChg>
      </pc:sldChg>
      <pc:sldChg chg="modSp">
        <pc:chgData name="Samuel Walker" userId="S::pmysw9@nottingham.ac.uk::729dde4b-ea36-4893-8db4-b564c46733e5" providerId="AD" clId="Web-{208CFBC8-0F0C-42D7-B4A2-F9715476C003}" dt="2021-03-24T19:01:45.541" v="11" actId="20577"/>
        <pc:sldMkLst>
          <pc:docMk/>
          <pc:sldMk cId="4267613143" sldId="276"/>
        </pc:sldMkLst>
        <pc:spChg chg="mod">
          <ac:chgData name="Samuel Walker" userId="S::pmysw9@nottingham.ac.uk::729dde4b-ea36-4893-8db4-b564c46733e5" providerId="AD" clId="Web-{208CFBC8-0F0C-42D7-B4A2-F9715476C003}" dt="2021-03-24T19:01:45.541" v="11" actId="20577"/>
          <ac:spMkLst>
            <pc:docMk/>
            <pc:sldMk cId="4267613143" sldId="276"/>
            <ac:spMk id="159" creationId="{00000000-0000-0000-0000-000000000000}"/>
          </ac:spMkLst>
        </pc:spChg>
      </pc:sldChg>
    </pc:docChg>
  </pc:docChgLst>
  <pc:docChgLst>
    <pc:chgData name="Akif Mohammed Mohit" userId="S::pmyam29@nottingham.ac.uk::12a025b7-a5d0-4d8a-a5ec-8f34a02304af" providerId="AD" clId="Web-{417DB79F-00AE-2000-AA0D-05D99E6CDC22}"/>
    <pc:docChg chg="addSld delSld modSld sldOrd">
      <pc:chgData name="Akif Mohammed Mohit" userId="S::pmyam29@nottingham.ac.uk::12a025b7-a5d0-4d8a-a5ec-8f34a02304af" providerId="AD" clId="Web-{417DB79F-00AE-2000-AA0D-05D99E6CDC22}" dt="2021-03-24T20:47:37.298" v="607" actId="14100"/>
      <pc:docMkLst>
        <pc:docMk/>
      </pc:docMkLst>
      <pc:sldChg chg="modSp">
        <pc:chgData name="Akif Mohammed Mohit" userId="S::pmyam29@nottingham.ac.uk::12a025b7-a5d0-4d8a-a5ec-8f34a02304af" providerId="AD" clId="Web-{417DB79F-00AE-2000-AA0D-05D99E6CDC22}" dt="2021-03-24T19:59:30.956" v="273" actId="20577"/>
        <pc:sldMkLst>
          <pc:docMk/>
          <pc:sldMk cId="0" sldId="260"/>
        </pc:sldMkLst>
        <pc:spChg chg="mod">
          <ac:chgData name="Akif Mohammed Mohit" userId="S::pmyam29@nottingham.ac.uk::12a025b7-a5d0-4d8a-a5ec-8f34a02304af" providerId="AD" clId="Web-{417DB79F-00AE-2000-AA0D-05D99E6CDC22}" dt="2021-03-24T19:59:30.956" v="273" actId="20577"/>
          <ac:spMkLst>
            <pc:docMk/>
            <pc:sldMk cId="0" sldId="260"/>
            <ac:spMk id="122" creationId="{00000000-0000-0000-0000-000000000000}"/>
          </ac:spMkLst>
        </pc:spChg>
      </pc:sldChg>
      <pc:sldChg chg="modSp">
        <pc:chgData name="Akif Mohammed Mohit" userId="S::pmyam29@nottingham.ac.uk::12a025b7-a5d0-4d8a-a5ec-8f34a02304af" providerId="AD" clId="Web-{417DB79F-00AE-2000-AA0D-05D99E6CDC22}" dt="2021-03-24T19:59:07.143" v="268" actId="20577"/>
        <pc:sldMkLst>
          <pc:docMk/>
          <pc:sldMk cId="0" sldId="263"/>
        </pc:sldMkLst>
        <pc:spChg chg="mod">
          <ac:chgData name="Akif Mohammed Mohit" userId="S::pmyam29@nottingham.ac.uk::12a025b7-a5d0-4d8a-a5ec-8f34a02304af" providerId="AD" clId="Web-{417DB79F-00AE-2000-AA0D-05D99E6CDC22}" dt="2021-03-24T19:59:07.143" v="268" actId="20577"/>
          <ac:spMkLst>
            <pc:docMk/>
            <pc:sldMk cId="0" sldId="263"/>
            <ac:spMk id="144" creationId="{00000000-0000-0000-0000-000000000000}"/>
          </ac:spMkLst>
        </pc:spChg>
      </pc:sldChg>
      <pc:sldChg chg="addSp delSp modSp">
        <pc:chgData name="Akif Mohammed Mohit" userId="S::pmyam29@nottingham.ac.uk::12a025b7-a5d0-4d8a-a5ec-8f34a02304af" providerId="AD" clId="Web-{417DB79F-00AE-2000-AA0D-05D99E6CDC22}" dt="2021-03-24T20:47:37.298" v="607" actId="14100"/>
        <pc:sldMkLst>
          <pc:docMk/>
          <pc:sldMk cId="2022967577" sldId="270"/>
        </pc:sldMkLst>
        <pc:spChg chg="mod">
          <ac:chgData name="Akif Mohammed Mohit" userId="S::pmyam29@nottingham.ac.uk::12a025b7-a5d0-4d8a-a5ec-8f34a02304af" providerId="AD" clId="Web-{417DB79F-00AE-2000-AA0D-05D99E6CDC22}" dt="2021-03-24T20:47:37.298" v="607" actId="14100"/>
          <ac:spMkLst>
            <pc:docMk/>
            <pc:sldMk cId="2022967577" sldId="270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20:44:34.372" v="587" actId="20577"/>
          <ac:spMkLst>
            <pc:docMk/>
            <pc:sldMk cId="2022967577" sldId="270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417DB79F-00AE-2000-AA0D-05D99E6CDC22}" dt="2021-03-24T20:45:19.779" v="597"/>
          <ac:picMkLst>
            <pc:docMk/>
            <pc:sldMk cId="2022967577" sldId="270"/>
            <ac:picMk id="2" creationId="{BB0E9781-9BB8-4AA4-B1EC-48B772F7E2A4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45:16.420" v="596" actId="1076"/>
          <ac:picMkLst>
            <pc:docMk/>
            <pc:sldMk cId="2022967577" sldId="270"/>
            <ac:picMk id="3" creationId="{CA83B61E-7535-4116-8405-B0D9E3E4534A}"/>
          </ac:picMkLst>
        </pc:picChg>
        <pc:picChg chg="del mod">
          <ac:chgData name="Akif Mohammed Mohit" userId="S::pmyam29@nottingham.ac.uk::12a025b7-a5d0-4d8a-a5ec-8f34a02304af" providerId="AD" clId="Web-{417DB79F-00AE-2000-AA0D-05D99E6CDC22}" dt="2021-03-24T20:45:12.248" v="595"/>
          <ac:picMkLst>
            <pc:docMk/>
            <pc:sldMk cId="2022967577" sldId="270"/>
            <ac:picMk id="4" creationId="{8B420865-4FF1-49E3-B6BB-6590486E2523}"/>
          </ac:picMkLst>
        </pc:picChg>
        <pc:picChg chg="del">
          <ac:chgData name="Akif Mohammed Mohit" userId="S::pmyam29@nottingham.ac.uk::12a025b7-a5d0-4d8a-a5ec-8f34a02304af" providerId="AD" clId="Web-{417DB79F-00AE-2000-AA0D-05D99E6CDC22}" dt="2021-03-24T20:45:21.764" v="598"/>
          <ac:picMkLst>
            <pc:docMk/>
            <pc:sldMk cId="2022967577" sldId="270"/>
            <ac:picMk id="5" creationId="{745D7DDD-F283-41BE-819B-04DAA528A270}"/>
          </ac:picMkLst>
        </pc:picChg>
      </pc:sldChg>
      <pc:sldChg chg="addSp delSp modSp">
        <pc:chgData name="Akif Mohammed Mohit" userId="S::pmyam29@nottingham.ac.uk::12a025b7-a5d0-4d8a-a5ec-8f34a02304af" providerId="AD" clId="Web-{417DB79F-00AE-2000-AA0D-05D99E6CDC22}" dt="2021-03-24T19:58:46.298" v="266" actId="20577"/>
        <pc:sldMkLst>
          <pc:docMk/>
          <pc:sldMk cId="641006712" sldId="274"/>
        </pc:sldMkLst>
        <pc:spChg chg="add mod">
          <ac:chgData name="Akif Mohammed Mohit" userId="S::pmyam29@nottingham.ac.uk::12a025b7-a5d0-4d8a-a5ec-8f34a02304af" providerId="AD" clId="Web-{417DB79F-00AE-2000-AA0D-05D99E6CDC22}" dt="2021-03-24T19:58:46.298" v="266" actId="20577"/>
          <ac:spMkLst>
            <pc:docMk/>
            <pc:sldMk cId="641006712" sldId="274"/>
            <ac:spMk id="3" creationId="{5D8C8C41-9412-4549-BB13-1BAE40D11D17}"/>
          </ac:spMkLst>
        </pc:spChg>
        <pc:spChg chg="add del">
          <ac:chgData name="Akif Mohammed Mohit" userId="S::pmyam29@nottingham.ac.uk::12a025b7-a5d0-4d8a-a5ec-8f34a02304af" providerId="AD" clId="Web-{417DB79F-00AE-2000-AA0D-05D99E6CDC22}" dt="2021-03-24T19:24:09.133" v="29"/>
          <ac:spMkLst>
            <pc:docMk/>
            <pc:sldMk cId="641006712" sldId="274"/>
            <ac:spMk id="4" creationId="{074745C4-6115-4536-BA6B-0447FC9E2D9F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19:58:33.892" v="254" actId="20577"/>
          <ac:spMkLst>
            <pc:docMk/>
            <pc:sldMk cId="641006712" sldId="274"/>
            <ac:spMk id="7" creationId="{DDA8FBDD-E892-4471-9006-C761F86876ED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19:37:49.311" v="116" actId="20577"/>
          <ac:spMkLst>
            <pc:docMk/>
            <pc:sldMk cId="641006712" sldId="274"/>
            <ac:spMk id="161" creationId="{00000000-0000-0000-0000-000000000000}"/>
          </ac:spMkLst>
        </pc:spChg>
        <pc:picChg chg="add mod">
          <ac:chgData name="Akif Mohammed Mohit" userId="S::pmyam29@nottingham.ac.uk::12a025b7-a5d0-4d8a-a5ec-8f34a02304af" providerId="AD" clId="Web-{417DB79F-00AE-2000-AA0D-05D99E6CDC22}" dt="2021-03-24T19:22:11.661" v="11" actId="1076"/>
          <ac:picMkLst>
            <pc:docMk/>
            <pc:sldMk cId="641006712" sldId="274"/>
            <ac:picMk id="2" creationId="{C95FEB5B-09AA-4771-A63A-A40E7B212B7C}"/>
          </ac:picMkLst>
        </pc:picChg>
      </pc:sldChg>
      <pc:sldChg chg="addSp delSp modSp add del">
        <pc:chgData name="Akif Mohammed Mohit" userId="S::pmyam29@nottingham.ac.uk::12a025b7-a5d0-4d8a-a5ec-8f34a02304af" providerId="AD" clId="Web-{417DB79F-00AE-2000-AA0D-05D99E6CDC22}" dt="2021-03-24T20:06:29.764" v="320" actId="1076"/>
        <pc:sldMkLst>
          <pc:docMk/>
          <pc:sldMk cId="680040167" sldId="275"/>
        </pc:sldMkLst>
        <pc:spChg chg="mod">
          <ac:chgData name="Akif Mohammed Mohit" userId="S::pmyam29@nottingham.ac.uk::12a025b7-a5d0-4d8a-a5ec-8f34a02304af" providerId="AD" clId="Web-{417DB79F-00AE-2000-AA0D-05D99E6CDC22}" dt="2021-03-24T20:05:04.402" v="311" actId="1076"/>
          <ac:spMkLst>
            <pc:docMk/>
            <pc:sldMk cId="680040167" sldId="275"/>
            <ac:spMk id="3" creationId="{2D39315C-B481-4C04-97EB-D9946234A921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20:04:14.151" v="303" actId="20577"/>
          <ac:spMkLst>
            <pc:docMk/>
            <pc:sldMk cId="680040167" sldId="275"/>
            <ac:spMk id="7" creationId="{DDA8FBDD-E892-4471-9006-C761F86876ED}"/>
          </ac:spMkLst>
        </pc:spChg>
        <pc:spChg chg="add mod">
          <ac:chgData name="Akif Mohammed Mohit" userId="S::pmyam29@nottingham.ac.uk::12a025b7-a5d0-4d8a-a5ec-8f34a02304af" providerId="AD" clId="Web-{417DB79F-00AE-2000-AA0D-05D99E6CDC22}" dt="2021-03-24T20:04:55.449" v="310" actId="1076"/>
          <ac:spMkLst>
            <pc:docMk/>
            <pc:sldMk cId="680040167" sldId="275"/>
            <ac:spMk id="13" creationId="{AC6EFC45-5C1B-4B1D-8C4B-7D3E43B472A0}"/>
          </ac:spMkLst>
        </pc:spChg>
        <pc:spChg chg="add mod">
          <ac:chgData name="Akif Mohammed Mohit" userId="S::pmyam29@nottingham.ac.uk::12a025b7-a5d0-4d8a-a5ec-8f34a02304af" providerId="AD" clId="Web-{417DB79F-00AE-2000-AA0D-05D99E6CDC22}" dt="2021-03-24T20:06:12.388" v="318" actId="1076"/>
          <ac:spMkLst>
            <pc:docMk/>
            <pc:sldMk cId="680040167" sldId="275"/>
            <ac:spMk id="19" creationId="{7E8DD864-36A0-403F-852D-0DA98CC32664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19:37:40.514" v="112" actId="20577"/>
          <ac:spMkLst>
            <pc:docMk/>
            <pc:sldMk cId="680040167" sldId="275"/>
            <ac:spMk id="161" creationId="{00000000-0000-0000-0000-000000000000}"/>
          </ac:spMkLst>
        </pc:spChg>
        <pc:picChg chg="del">
          <ac:chgData name="Akif Mohammed Mohit" userId="S::pmyam29@nottingham.ac.uk::12a025b7-a5d0-4d8a-a5ec-8f34a02304af" providerId="AD" clId="Web-{417DB79F-00AE-2000-AA0D-05D99E6CDC22}" dt="2021-03-24T19:35:19.604" v="75"/>
          <ac:picMkLst>
            <pc:docMk/>
            <pc:sldMk cId="680040167" sldId="275"/>
            <ac:picMk id="2" creationId="{EE97F6A4-83E6-4EB7-8C33-D29DDDFA7D2F}"/>
          </ac:picMkLst>
        </pc:picChg>
        <pc:picChg chg="del">
          <ac:chgData name="Akif Mohammed Mohit" userId="S::pmyam29@nottingham.ac.uk::12a025b7-a5d0-4d8a-a5ec-8f34a02304af" providerId="AD" clId="Web-{417DB79F-00AE-2000-AA0D-05D99E6CDC22}" dt="2021-03-24T19:35:18.354" v="74"/>
          <ac:picMkLst>
            <pc:docMk/>
            <pc:sldMk cId="680040167" sldId="275"/>
            <ac:picMk id="4" creationId="{27874D41-59DD-4976-9894-9C9893447143}"/>
          </ac:picMkLst>
        </pc:picChg>
        <pc:picChg chg="add del mod">
          <ac:chgData name="Akif Mohammed Mohit" userId="S::pmyam29@nottingham.ac.uk::12a025b7-a5d0-4d8a-a5ec-8f34a02304af" providerId="AD" clId="Web-{417DB79F-00AE-2000-AA0D-05D99E6CDC22}" dt="2021-03-24T19:51:38.506" v="167"/>
          <ac:picMkLst>
            <pc:docMk/>
            <pc:sldMk cId="680040167" sldId="275"/>
            <ac:picMk id="5" creationId="{8D81CD49-B2AA-4F1A-90B8-D6AE93CA3FA6}"/>
          </ac:picMkLst>
        </pc:picChg>
        <pc:picChg chg="add del mod">
          <ac:chgData name="Akif Mohammed Mohit" userId="S::pmyam29@nottingham.ac.uk::12a025b7-a5d0-4d8a-a5ec-8f34a02304af" providerId="AD" clId="Web-{417DB79F-00AE-2000-AA0D-05D99E6CDC22}" dt="2021-03-24T19:53:15.524" v="176"/>
          <ac:picMkLst>
            <pc:docMk/>
            <pc:sldMk cId="680040167" sldId="275"/>
            <ac:picMk id="6" creationId="{B5E9D14A-3799-489A-8B70-5583D9206D10}"/>
          </ac:picMkLst>
        </pc:picChg>
        <pc:picChg chg="add del mod">
          <ac:chgData name="Akif Mohammed Mohit" userId="S::pmyam29@nottingham.ac.uk::12a025b7-a5d0-4d8a-a5ec-8f34a02304af" providerId="AD" clId="Web-{417DB79F-00AE-2000-AA0D-05D99E6CDC22}" dt="2021-03-24T19:54:06.041" v="183"/>
          <ac:picMkLst>
            <pc:docMk/>
            <pc:sldMk cId="680040167" sldId="275"/>
            <ac:picMk id="8" creationId="{A68B5405-5EFC-4837-8D01-D1BA6F70509E}"/>
          </ac:picMkLst>
        </pc:picChg>
        <pc:picChg chg="add del mod">
          <ac:chgData name="Akif Mohammed Mohit" userId="S::pmyam29@nottingham.ac.uk::12a025b7-a5d0-4d8a-a5ec-8f34a02304af" providerId="AD" clId="Web-{417DB79F-00AE-2000-AA0D-05D99E6CDC22}" dt="2021-03-24T19:41:37.160" v="135"/>
          <ac:picMkLst>
            <pc:docMk/>
            <pc:sldMk cId="680040167" sldId="275"/>
            <ac:picMk id="9" creationId="{413D6850-938E-499B-8222-B94AE939E9F7}"/>
          </ac:picMkLst>
        </pc:picChg>
        <pc:picChg chg="add del mod">
          <ac:chgData name="Akif Mohammed Mohit" userId="S::pmyam29@nottingham.ac.uk::12a025b7-a5d0-4d8a-a5ec-8f34a02304af" providerId="AD" clId="Web-{417DB79F-00AE-2000-AA0D-05D99E6CDC22}" dt="2021-03-24T19:54:31.042" v="188"/>
          <ac:picMkLst>
            <pc:docMk/>
            <pc:sldMk cId="680040167" sldId="275"/>
            <ac:picMk id="10" creationId="{3A3A2635-60BB-4848-A30D-03284D7A0E9E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04:31.901" v="307" actId="1076"/>
          <ac:picMkLst>
            <pc:docMk/>
            <pc:sldMk cId="680040167" sldId="275"/>
            <ac:picMk id="11" creationId="{31AA5E30-F086-4149-8C08-061D6F4A1C81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05:10.512" v="312" actId="1076"/>
          <ac:picMkLst>
            <pc:docMk/>
            <pc:sldMk cId="680040167" sldId="275"/>
            <ac:picMk id="12" creationId="{75456F76-E654-4E1B-BF62-0367765DDEC5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05:26.621" v="315" actId="1076"/>
          <ac:picMkLst>
            <pc:docMk/>
            <pc:sldMk cId="680040167" sldId="275"/>
            <ac:picMk id="14" creationId="{0D5567B1-9199-47EC-8A1B-48767AB549C9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06:04.982" v="317" actId="1076"/>
          <ac:picMkLst>
            <pc:docMk/>
            <pc:sldMk cId="680040167" sldId="275"/>
            <ac:picMk id="15" creationId="{C85130F7-ADE5-4AF5-8FBF-EEC26C179BE2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06:29.748" v="319" actId="1076"/>
          <ac:picMkLst>
            <pc:docMk/>
            <pc:sldMk cId="680040167" sldId="275"/>
            <ac:picMk id="16" creationId="{6849FA5E-49AB-4164-B961-9958608E6763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06:29.764" v="320" actId="1076"/>
          <ac:picMkLst>
            <pc:docMk/>
            <pc:sldMk cId="680040167" sldId="275"/>
            <ac:picMk id="17" creationId="{6AF862BC-2149-48A2-B0B6-43320415959C}"/>
          </ac:picMkLst>
        </pc:picChg>
      </pc:sldChg>
      <pc:sldChg chg="addSp delSp modSp">
        <pc:chgData name="Akif Mohammed Mohit" userId="S::pmyam29@nottingham.ac.uk::12a025b7-a5d0-4d8a-a5ec-8f34a02304af" providerId="AD" clId="Web-{417DB79F-00AE-2000-AA0D-05D99E6CDC22}" dt="2021-03-24T20:30:44.506" v="432"/>
        <pc:sldMkLst>
          <pc:docMk/>
          <pc:sldMk cId="4267613143" sldId="276"/>
        </pc:sldMkLst>
        <pc:spChg chg="mod">
          <ac:chgData name="Akif Mohammed Mohit" userId="S::pmyam29@nottingham.ac.uk::12a025b7-a5d0-4d8a-a5ec-8f34a02304af" providerId="AD" clId="Web-{417DB79F-00AE-2000-AA0D-05D99E6CDC22}" dt="2021-03-24T20:21:22.929" v="347" actId="1076"/>
          <ac:spMkLst>
            <pc:docMk/>
            <pc:sldMk cId="4267613143" sldId="276"/>
            <ac:spMk id="159" creationId="{00000000-0000-0000-0000-000000000000}"/>
          </ac:spMkLst>
        </pc:spChg>
        <pc:picChg chg="add del mod">
          <ac:chgData name="Akif Mohammed Mohit" userId="S::pmyam29@nottingham.ac.uk::12a025b7-a5d0-4d8a-a5ec-8f34a02304af" providerId="AD" clId="Web-{417DB79F-00AE-2000-AA0D-05D99E6CDC22}" dt="2021-03-24T20:30:44.506" v="432"/>
          <ac:picMkLst>
            <pc:docMk/>
            <pc:sldMk cId="4267613143" sldId="276"/>
            <ac:picMk id="2" creationId="{5E282932-6E14-4BB3-8BE7-CD05B6B69D75}"/>
          </ac:picMkLst>
        </pc:picChg>
      </pc:sldChg>
      <pc:sldChg chg="modSp">
        <pc:chgData name="Akif Mohammed Mohit" userId="S::pmyam29@nottingham.ac.uk::12a025b7-a5d0-4d8a-a5ec-8f34a02304af" providerId="AD" clId="Web-{417DB79F-00AE-2000-AA0D-05D99E6CDC22}" dt="2021-03-24T20:32:21.555" v="440" actId="20577"/>
        <pc:sldMkLst>
          <pc:docMk/>
          <pc:sldMk cId="4129816916" sldId="280"/>
        </pc:sldMkLst>
        <pc:spChg chg="mod">
          <ac:chgData name="Akif Mohammed Mohit" userId="S::pmyam29@nottingham.ac.uk::12a025b7-a5d0-4d8a-a5ec-8f34a02304af" providerId="AD" clId="Web-{417DB79F-00AE-2000-AA0D-05D99E6CDC22}" dt="2021-03-24T20:32:21.555" v="440" actId="20577"/>
          <ac:spMkLst>
            <pc:docMk/>
            <pc:sldMk cId="4129816916" sldId="280"/>
            <ac:spMk id="159" creationId="{00000000-0000-0000-0000-000000000000}"/>
          </ac:spMkLst>
        </pc:spChg>
      </pc:sldChg>
      <pc:sldChg chg="addSp delSp modSp add ord replId modNotes">
        <pc:chgData name="Akif Mohammed Mohit" userId="S::pmyam29@nottingham.ac.uk::12a025b7-a5d0-4d8a-a5ec-8f34a02304af" providerId="AD" clId="Web-{417DB79F-00AE-2000-AA0D-05D99E6CDC22}" dt="2021-03-24T20:39:54.661" v="504" actId="20577"/>
        <pc:sldMkLst>
          <pc:docMk/>
          <pc:sldMk cId="1547487857" sldId="282"/>
        </pc:sldMkLst>
        <pc:spChg chg="mod">
          <ac:chgData name="Akif Mohammed Mohit" userId="S::pmyam29@nottingham.ac.uk::12a025b7-a5d0-4d8a-a5ec-8f34a02304af" providerId="AD" clId="Web-{417DB79F-00AE-2000-AA0D-05D99E6CDC22}" dt="2021-03-24T20:29:37.348" v="419" actId="20577"/>
          <ac:spMkLst>
            <pc:docMk/>
            <pc:sldMk cId="1547487857" sldId="282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20:39:54.661" v="504" actId="20577"/>
          <ac:spMkLst>
            <pc:docMk/>
            <pc:sldMk cId="1547487857" sldId="282"/>
            <ac:spMk id="161" creationId="{00000000-0000-0000-0000-000000000000}"/>
          </ac:spMkLst>
        </pc:spChg>
        <pc:graphicFrameChg chg="add del mod modGraphic">
          <ac:chgData name="Akif Mohammed Mohit" userId="S::pmyam29@nottingham.ac.uk::12a025b7-a5d0-4d8a-a5ec-8f34a02304af" providerId="AD" clId="Web-{417DB79F-00AE-2000-AA0D-05D99E6CDC22}" dt="2021-03-24T20:24:45.309" v="376"/>
          <ac:graphicFrameMkLst>
            <pc:docMk/>
            <pc:sldMk cId="1547487857" sldId="282"/>
            <ac:graphicFrameMk id="3" creationId="{EA487834-6542-48A4-8AEC-64B187D310CD}"/>
          </ac:graphicFrameMkLst>
        </pc:graphicFrameChg>
        <pc:picChg chg="del">
          <ac:chgData name="Akif Mohammed Mohit" userId="S::pmyam29@nottingham.ac.uk::12a025b7-a5d0-4d8a-a5ec-8f34a02304af" providerId="AD" clId="Web-{417DB79F-00AE-2000-AA0D-05D99E6CDC22}" dt="2021-03-24T20:18:40.752" v="331"/>
          <ac:picMkLst>
            <pc:docMk/>
            <pc:sldMk cId="1547487857" sldId="282"/>
            <ac:picMk id="2" creationId="{58B81C1B-0115-45EF-9F2B-9F6B3C71019A}"/>
          </ac:picMkLst>
        </pc:picChg>
        <pc:picChg chg="add del mod">
          <ac:chgData name="Akif Mohammed Mohit" userId="S::pmyam29@nottingham.ac.uk::12a025b7-a5d0-4d8a-a5ec-8f34a02304af" providerId="AD" clId="Web-{417DB79F-00AE-2000-AA0D-05D99E6CDC22}" dt="2021-03-24T20:30:13.911" v="425"/>
          <ac:picMkLst>
            <pc:docMk/>
            <pc:sldMk cId="1547487857" sldId="282"/>
            <ac:picMk id="14" creationId="{43C64796-5F10-49B2-A8CE-F1123E8D079A}"/>
          </ac:picMkLst>
        </pc:picChg>
        <pc:picChg chg="add mod">
          <ac:chgData name="Akif Mohammed Mohit" userId="S::pmyam29@nottingham.ac.uk::12a025b7-a5d0-4d8a-a5ec-8f34a02304af" providerId="AD" clId="Web-{417DB79F-00AE-2000-AA0D-05D99E6CDC22}" dt="2021-03-24T20:31:09.616" v="438" actId="1076"/>
          <ac:picMkLst>
            <pc:docMk/>
            <pc:sldMk cId="1547487857" sldId="282"/>
            <ac:picMk id="15" creationId="{36646625-E85D-4257-818B-E57646AD1639}"/>
          </ac:picMkLst>
        </pc:picChg>
        <pc:picChg chg="add mod modCrop">
          <ac:chgData name="Akif Mohammed Mohit" userId="S::pmyam29@nottingham.ac.uk::12a025b7-a5d0-4d8a-a5ec-8f34a02304af" providerId="AD" clId="Web-{417DB79F-00AE-2000-AA0D-05D99E6CDC22}" dt="2021-03-24T20:35:16.075" v="455" actId="14100"/>
          <ac:picMkLst>
            <pc:docMk/>
            <pc:sldMk cId="1547487857" sldId="282"/>
            <ac:picMk id="16" creationId="{349277B5-97E1-46DC-8F9D-FBDF21401E0E}"/>
          </ac:picMkLst>
        </pc:picChg>
      </pc:sldChg>
      <pc:sldChg chg="addSp delSp modSp add replId">
        <pc:chgData name="Akif Mohammed Mohit" userId="S::pmyam29@nottingham.ac.uk::12a025b7-a5d0-4d8a-a5ec-8f34a02304af" providerId="AD" clId="Web-{417DB79F-00AE-2000-AA0D-05D99E6CDC22}" dt="2021-03-24T20:43:12.213" v="580" actId="14100"/>
        <pc:sldMkLst>
          <pc:docMk/>
          <pc:sldMk cId="3086127684" sldId="283"/>
        </pc:sldMkLst>
        <pc:spChg chg="mod">
          <ac:chgData name="Akif Mohammed Mohit" userId="S::pmyam29@nottingham.ac.uk::12a025b7-a5d0-4d8a-a5ec-8f34a02304af" providerId="AD" clId="Web-{417DB79F-00AE-2000-AA0D-05D99E6CDC22}" dt="2021-03-24T20:43:05.916" v="579" actId="20577"/>
          <ac:spMkLst>
            <pc:docMk/>
            <pc:sldMk cId="3086127684" sldId="283"/>
            <ac:spMk id="159" creationId="{00000000-0000-0000-0000-000000000000}"/>
          </ac:spMkLst>
        </pc:spChg>
        <pc:spChg chg="mod">
          <ac:chgData name="Akif Mohammed Mohit" userId="S::pmyam29@nottingham.ac.uk::12a025b7-a5d0-4d8a-a5ec-8f34a02304af" providerId="AD" clId="Web-{417DB79F-00AE-2000-AA0D-05D99E6CDC22}" dt="2021-03-24T20:39:49.223" v="502" actId="20577"/>
          <ac:spMkLst>
            <pc:docMk/>
            <pc:sldMk cId="3086127684" sldId="283"/>
            <ac:spMk id="161" creationId="{00000000-0000-0000-0000-000000000000}"/>
          </ac:spMkLst>
        </pc:spChg>
        <pc:grpChg chg="add mod">
          <ac:chgData name="Akif Mohammed Mohit" userId="S::pmyam29@nottingham.ac.uk::12a025b7-a5d0-4d8a-a5ec-8f34a02304af" providerId="AD" clId="Web-{417DB79F-00AE-2000-AA0D-05D99E6CDC22}" dt="2021-03-24T20:43:12.213" v="580" actId="14100"/>
          <ac:grpSpMkLst>
            <pc:docMk/>
            <pc:sldMk cId="3086127684" sldId="283"/>
            <ac:grpSpMk id="5" creationId="{1719B912-8144-475D-AFCF-F5FCFF3CBB15}"/>
          </ac:grpSpMkLst>
        </pc:grpChg>
        <pc:picChg chg="add del mod">
          <ac:chgData name="Akif Mohammed Mohit" userId="S::pmyam29@nottingham.ac.uk::12a025b7-a5d0-4d8a-a5ec-8f34a02304af" providerId="AD" clId="Web-{417DB79F-00AE-2000-AA0D-05D99E6CDC22}" dt="2021-03-24T20:34:46.309" v="448"/>
          <ac:picMkLst>
            <pc:docMk/>
            <pc:sldMk cId="3086127684" sldId="283"/>
            <ac:picMk id="2" creationId="{5C5C64BF-8BFC-4919-9BD0-E45C1F964581}"/>
          </ac:picMkLst>
        </pc:picChg>
        <pc:picChg chg="add mod modCrop">
          <ac:chgData name="Akif Mohammed Mohit" userId="S::pmyam29@nottingham.ac.uk::12a025b7-a5d0-4d8a-a5ec-8f34a02304af" providerId="AD" clId="Web-{417DB79F-00AE-2000-AA0D-05D99E6CDC22}" dt="2021-03-24T20:37:13.875" v="466" actId="1076"/>
          <ac:picMkLst>
            <pc:docMk/>
            <pc:sldMk cId="3086127684" sldId="283"/>
            <ac:picMk id="3" creationId="{C1FD461D-6479-4694-84EA-AF9E82FDB904}"/>
          </ac:picMkLst>
        </pc:picChg>
        <pc:picChg chg="add mod modCrop">
          <ac:chgData name="Akif Mohammed Mohit" userId="S::pmyam29@nottingham.ac.uk::12a025b7-a5d0-4d8a-a5ec-8f34a02304af" providerId="AD" clId="Web-{417DB79F-00AE-2000-AA0D-05D99E6CDC22}" dt="2021-03-24T20:37:06.172" v="464" actId="1076"/>
          <ac:picMkLst>
            <pc:docMk/>
            <pc:sldMk cId="3086127684" sldId="283"/>
            <ac:picMk id="4" creationId="{527D9501-4E16-40FE-BE5F-40C665E030BE}"/>
          </ac:picMkLst>
        </pc:picChg>
        <pc:picChg chg="del">
          <ac:chgData name="Akif Mohammed Mohit" userId="S::pmyam29@nottingham.ac.uk::12a025b7-a5d0-4d8a-a5ec-8f34a02304af" providerId="AD" clId="Web-{417DB79F-00AE-2000-AA0D-05D99E6CDC22}" dt="2021-03-24T20:34:38.231" v="445"/>
          <ac:picMkLst>
            <pc:docMk/>
            <pc:sldMk cId="3086127684" sldId="283"/>
            <ac:picMk id="15" creationId="{36646625-E85D-4257-818B-E57646AD1639}"/>
          </ac:picMkLst>
        </pc:picChg>
      </pc:sldChg>
      <pc:sldChg chg="modSp add replId">
        <pc:chgData name="Akif Mohammed Mohit" userId="S::pmyam29@nottingham.ac.uk::12a025b7-a5d0-4d8a-a5ec-8f34a02304af" providerId="AD" clId="Web-{417DB79F-00AE-2000-AA0D-05D99E6CDC22}" dt="2021-03-24T20:44:25.872" v="584" actId="1076"/>
        <pc:sldMkLst>
          <pc:docMk/>
          <pc:sldMk cId="2422609381" sldId="284"/>
        </pc:sldMkLst>
        <pc:spChg chg="mod">
          <ac:chgData name="Akif Mohammed Mohit" userId="S::pmyam29@nottingham.ac.uk::12a025b7-a5d0-4d8a-a5ec-8f34a02304af" providerId="AD" clId="Web-{417DB79F-00AE-2000-AA0D-05D99E6CDC22}" dt="2021-03-24T20:44:21.465" v="583" actId="20577"/>
          <ac:spMkLst>
            <pc:docMk/>
            <pc:sldMk cId="2422609381" sldId="284"/>
            <ac:spMk id="161" creationId="{00000000-0000-0000-0000-000000000000}"/>
          </ac:spMkLst>
        </pc:spChg>
        <pc:picChg chg="mod">
          <ac:chgData name="Akif Mohammed Mohit" userId="S::pmyam29@nottingham.ac.uk::12a025b7-a5d0-4d8a-a5ec-8f34a02304af" providerId="AD" clId="Web-{417DB79F-00AE-2000-AA0D-05D99E6CDC22}" dt="2021-03-24T20:44:25.872" v="584" actId="1076"/>
          <ac:picMkLst>
            <pc:docMk/>
            <pc:sldMk cId="2422609381" sldId="284"/>
            <ac:picMk id="4" creationId="{8B420865-4FF1-49E3-B6BB-6590486E2523}"/>
          </ac:picMkLst>
        </pc:picChg>
      </pc:sldChg>
    </pc:docChg>
  </pc:docChgLst>
  <pc:docChgLst>
    <pc:chgData name="Akif Mohammed Mohit" userId="S::pmyam29@nottingham.ac.uk::12a025b7-a5d0-4d8a-a5ec-8f34a02304af" providerId="AD" clId="Web-{F71E24BF-B1D2-4AAA-8E80-4215806C8882}"/>
    <pc:docChg chg="modSld">
      <pc:chgData name="Akif Mohammed Mohit" userId="S::pmyam29@nottingham.ac.uk::12a025b7-a5d0-4d8a-a5ec-8f34a02304af" providerId="AD" clId="Web-{F71E24BF-B1D2-4AAA-8E80-4215806C8882}" dt="2021-03-25T15:00:31.179" v="12" actId="1076"/>
      <pc:docMkLst>
        <pc:docMk/>
      </pc:docMkLst>
      <pc:sldChg chg="addSp modSp">
        <pc:chgData name="Akif Mohammed Mohit" userId="S::pmyam29@nottingham.ac.uk::12a025b7-a5d0-4d8a-a5ec-8f34a02304af" providerId="AD" clId="Web-{F71E24BF-B1D2-4AAA-8E80-4215806C8882}" dt="2021-03-25T15:00:31.179" v="12" actId="1076"/>
        <pc:sldMkLst>
          <pc:docMk/>
          <pc:sldMk cId="3479219092" sldId="277"/>
        </pc:sldMkLst>
        <pc:picChg chg="add mod">
          <ac:chgData name="Akif Mohammed Mohit" userId="S::pmyam29@nottingham.ac.uk::12a025b7-a5d0-4d8a-a5ec-8f34a02304af" providerId="AD" clId="Web-{F71E24BF-B1D2-4AAA-8E80-4215806C8882}" dt="2021-03-25T15:00:31.179" v="12" actId="1076"/>
          <ac:picMkLst>
            <pc:docMk/>
            <pc:sldMk cId="3479219092" sldId="277"/>
            <ac:picMk id="3" creationId="{0600F60B-058D-45F7-8FB9-E8C3EF8FBCE0}"/>
          </ac:picMkLst>
        </pc:picChg>
      </pc:sldChg>
    </pc:docChg>
  </pc:docChgLst>
  <pc:docChgLst>
    <pc:chgData name="Akif Mohammed Mohit" userId="S::pmyam29@nottingham.ac.uk::12a025b7-a5d0-4d8a-a5ec-8f34a02304af" providerId="AD" clId="Web-{EA6F0C67-16A8-4279-9806-7B1C6879E485}"/>
    <pc:docChg chg="modSld">
      <pc:chgData name="Akif Mohammed Mohit" userId="S::pmyam29@nottingham.ac.uk::12a025b7-a5d0-4d8a-a5ec-8f34a02304af" providerId="AD" clId="Web-{EA6F0C67-16A8-4279-9806-7B1C6879E485}" dt="2021-03-25T12:45:33.331" v="3" actId="20577"/>
      <pc:docMkLst>
        <pc:docMk/>
      </pc:docMkLst>
      <pc:sldChg chg="modSp">
        <pc:chgData name="Akif Mohammed Mohit" userId="S::pmyam29@nottingham.ac.uk::12a025b7-a5d0-4d8a-a5ec-8f34a02304af" providerId="AD" clId="Web-{EA6F0C67-16A8-4279-9806-7B1C6879E485}" dt="2021-03-25T12:45:33.331" v="3" actId="20577"/>
        <pc:sldMkLst>
          <pc:docMk/>
          <pc:sldMk cId="2022967577" sldId="270"/>
        </pc:sldMkLst>
        <pc:spChg chg="mod">
          <ac:chgData name="Akif Mohammed Mohit" userId="S::pmyam29@nottingham.ac.uk::12a025b7-a5d0-4d8a-a5ec-8f34a02304af" providerId="AD" clId="Web-{EA6F0C67-16A8-4279-9806-7B1C6879E485}" dt="2021-03-25T12:45:33.331" v="3" actId="20577"/>
          <ac:spMkLst>
            <pc:docMk/>
            <pc:sldMk cId="2022967577" sldId="270"/>
            <ac:spMk id="159" creationId="{00000000-0000-0000-0000-000000000000}"/>
          </ac:spMkLst>
        </pc:spChg>
      </pc:sldChg>
    </pc:docChg>
  </pc:docChgLst>
  <pc:docChgLst>
    <pc:chgData name="Yi Tan" userId="92e7d956-7bc3-4bfa-9abc-7ac1243bcd8a" providerId="ADAL" clId="{EF1454E6-0C7F-4CA8-8CF1-CD55A2D4BAFF}"/>
    <pc:docChg chg="undo custSel addSld delSld modSld sldOrd">
      <pc:chgData name="Yi Tan" userId="92e7d956-7bc3-4bfa-9abc-7ac1243bcd8a" providerId="ADAL" clId="{EF1454E6-0C7F-4CA8-8CF1-CD55A2D4BAFF}" dt="2021-03-26T09:20:25.076" v="2078" actId="20577"/>
      <pc:docMkLst>
        <pc:docMk/>
      </pc:docMkLst>
      <pc:sldChg chg="modSp mod">
        <pc:chgData name="Yi Tan" userId="92e7d956-7bc3-4bfa-9abc-7ac1243bcd8a" providerId="ADAL" clId="{EF1454E6-0C7F-4CA8-8CF1-CD55A2D4BAFF}" dt="2021-03-25T22:52:35.029" v="259" actId="20577"/>
        <pc:sldMkLst>
          <pc:docMk/>
          <pc:sldMk cId="0" sldId="265"/>
        </pc:sldMkLst>
        <pc:spChg chg="mod">
          <ac:chgData name="Yi Tan" userId="92e7d956-7bc3-4bfa-9abc-7ac1243bcd8a" providerId="ADAL" clId="{EF1454E6-0C7F-4CA8-8CF1-CD55A2D4BAFF}" dt="2021-03-25T22:52:35.029" v="259" actId="20577"/>
          <ac:spMkLst>
            <pc:docMk/>
            <pc:sldMk cId="0" sldId="265"/>
            <ac:spMk id="159" creationId="{00000000-0000-0000-0000-000000000000}"/>
          </ac:spMkLst>
        </pc:spChg>
        <pc:spChg chg="mod">
          <ac:chgData name="Yi Tan" userId="92e7d956-7bc3-4bfa-9abc-7ac1243bcd8a" providerId="ADAL" clId="{EF1454E6-0C7F-4CA8-8CF1-CD55A2D4BAFF}" dt="2021-03-25T22:46:46.264" v="23" actId="20577"/>
          <ac:spMkLst>
            <pc:docMk/>
            <pc:sldMk cId="0" sldId="265"/>
            <ac:spMk id="161" creationId="{00000000-0000-0000-0000-000000000000}"/>
          </ac:spMkLst>
        </pc:spChg>
      </pc:sldChg>
      <pc:sldChg chg="addSp delSp modSp mod">
        <pc:chgData name="Yi Tan" userId="92e7d956-7bc3-4bfa-9abc-7ac1243bcd8a" providerId="ADAL" clId="{EF1454E6-0C7F-4CA8-8CF1-CD55A2D4BAFF}" dt="2021-03-26T09:19:41.159" v="2052" actId="20577"/>
        <pc:sldMkLst>
          <pc:docMk/>
          <pc:sldMk cId="275099841" sldId="266"/>
        </pc:sldMkLst>
        <pc:spChg chg="mod">
          <ac:chgData name="Yi Tan" userId="92e7d956-7bc3-4bfa-9abc-7ac1243bcd8a" providerId="ADAL" clId="{EF1454E6-0C7F-4CA8-8CF1-CD55A2D4BAFF}" dt="2021-03-26T09:19:41.159" v="2052" actId="20577"/>
          <ac:spMkLst>
            <pc:docMk/>
            <pc:sldMk cId="275099841" sldId="266"/>
            <ac:spMk id="159" creationId="{00000000-0000-0000-0000-000000000000}"/>
          </ac:spMkLst>
        </pc:spChg>
        <pc:spChg chg="mod">
          <ac:chgData name="Yi Tan" userId="92e7d956-7bc3-4bfa-9abc-7ac1243bcd8a" providerId="ADAL" clId="{EF1454E6-0C7F-4CA8-8CF1-CD55A2D4BAFF}" dt="2021-03-25T23:01:11.271" v="270" actId="20577"/>
          <ac:spMkLst>
            <pc:docMk/>
            <pc:sldMk cId="275099841" sldId="266"/>
            <ac:spMk id="161" creationId="{00000000-0000-0000-0000-000000000000}"/>
          </ac:spMkLst>
        </pc:spChg>
        <pc:picChg chg="add del">
          <ac:chgData name="Yi Tan" userId="92e7d956-7bc3-4bfa-9abc-7ac1243bcd8a" providerId="ADAL" clId="{EF1454E6-0C7F-4CA8-8CF1-CD55A2D4BAFF}" dt="2021-03-25T23:06:39.401" v="346" actId="478"/>
          <ac:picMkLst>
            <pc:docMk/>
            <pc:sldMk cId="275099841" sldId="266"/>
            <ac:picMk id="5" creationId="{AEFDE7D5-563F-4C59-B6D5-7DF288BD8FEF}"/>
          </ac:picMkLst>
        </pc:picChg>
      </pc:sldChg>
      <pc:sldChg chg="modSp mod ord modShow">
        <pc:chgData name="Yi Tan" userId="92e7d956-7bc3-4bfa-9abc-7ac1243bcd8a" providerId="ADAL" clId="{EF1454E6-0C7F-4CA8-8CF1-CD55A2D4BAFF}" dt="2021-03-26T08:31:23.078" v="2038"/>
        <pc:sldMkLst>
          <pc:docMk/>
          <pc:sldMk cId="1172518308" sldId="267"/>
        </pc:sldMkLst>
        <pc:spChg chg="mod">
          <ac:chgData name="Yi Tan" userId="92e7d956-7bc3-4bfa-9abc-7ac1243bcd8a" providerId="ADAL" clId="{EF1454E6-0C7F-4CA8-8CF1-CD55A2D4BAFF}" dt="2021-03-25T23:34:32.028" v="1209" actId="20577"/>
          <ac:spMkLst>
            <pc:docMk/>
            <pc:sldMk cId="1172518308" sldId="267"/>
            <ac:spMk id="159" creationId="{00000000-0000-0000-0000-000000000000}"/>
          </ac:spMkLst>
        </pc:spChg>
      </pc:sldChg>
      <pc:sldChg chg="mod ord modShow">
        <pc:chgData name="Yi Tan" userId="92e7d956-7bc3-4bfa-9abc-7ac1243bcd8a" providerId="ADAL" clId="{EF1454E6-0C7F-4CA8-8CF1-CD55A2D4BAFF}" dt="2021-03-26T08:31:39.162" v="2040"/>
        <pc:sldMkLst>
          <pc:docMk/>
          <pc:sldMk cId="3874380925" sldId="273"/>
        </pc:sldMkLst>
      </pc:sldChg>
      <pc:sldChg chg="mod ord modShow">
        <pc:chgData name="Yi Tan" userId="92e7d956-7bc3-4bfa-9abc-7ac1243bcd8a" providerId="ADAL" clId="{EF1454E6-0C7F-4CA8-8CF1-CD55A2D4BAFF}" dt="2021-03-26T08:31:50.033" v="2042"/>
        <pc:sldMkLst>
          <pc:docMk/>
          <pc:sldMk cId="641006712" sldId="274"/>
        </pc:sldMkLst>
      </pc:sldChg>
      <pc:sldChg chg="mod ord modShow">
        <pc:chgData name="Yi Tan" userId="92e7d956-7bc3-4bfa-9abc-7ac1243bcd8a" providerId="ADAL" clId="{EF1454E6-0C7F-4CA8-8CF1-CD55A2D4BAFF}" dt="2021-03-26T08:32:00.513" v="2044"/>
        <pc:sldMkLst>
          <pc:docMk/>
          <pc:sldMk cId="680040167" sldId="275"/>
        </pc:sldMkLst>
      </pc:sldChg>
      <pc:sldChg chg="addSp delSp modSp new del mod modClrScheme chgLayout">
        <pc:chgData name="Yi Tan" userId="92e7d956-7bc3-4bfa-9abc-7ac1243bcd8a" providerId="ADAL" clId="{EF1454E6-0C7F-4CA8-8CF1-CD55A2D4BAFF}" dt="2021-03-25T18:49:49.608" v="12" actId="2696"/>
        <pc:sldMkLst>
          <pc:docMk/>
          <pc:sldMk cId="4096024280" sldId="291"/>
        </pc:sldMkLst>
        <pc:spChg chg="del">
          <ac:chgData name="Yi Tan" userId="92e7d956-7bc3-4bfa-9abc-7ac1243bcd8a" providerId="ADAL" clId="{EF1454E6-0C7F-4CA8-8CF1-CD55A2D4BAFF}" dt="2021-03-25T18:47:39.061" v="1" actId="700"/>
          <ac:spMkLst>
            <pc:docMk/>
            <pc:sldMk cId="4096024280" sldId="291"/>
            <ac:spMk id="2" creationId="{2F24122E-E40F-4506-82AC-463DD18614CB}"/>
          </ac:spMkLst>
        </pc:spChg>
        <pc:spChg chg="del">
          <ac:chgData name="Yi Tan" userId="92e7d956-7bc3-4bfa-9abc-7ac1243bcd8a" providerId="ADAL" clId="{EF1454E6-0C7F-4CA8-8CF1-CD55A2D4BAFF}" dt="2021-03-25T18:47:39.061" v="1" actId="700"/>
          <ac:spMkLst>
            <pc:docMk/>
            <pc:sldMk cId="4096024280" sldId="291"/>
            <ac:spMk id="3" creationId="{E787B242-5717-44B3-A36B-9CA17A7239CA}"/>
          </ac:spMkLst>
        </pc:spChg>
        <pc:picChg chg="add del mod modCrop">
          <ac:chgData name="Yi Tan" userId="92e7d956-7bc3-4bfa-9abc-7ac1243bcd8a" providerId="ADAL" clId="{EF1454E6-0C7F-4CA8-8CF1-CD55A2D4BAFF}" dt="2021-03-25T18:49:17.981" v="9" actId="21"/>
          <ac:picMkLst>
            <pc:docMk/>
            <pc:sldMk cId="4096024280" sldId="291"/>
            <ac:picMk id="5" creationId="{309A2508-178C-4269-9530-771A6EDA6C6E}"/>
          </ac:picMkLst>
        </pc:picChg>
      </pc:sldChg>
      <pc:sldChg chg="addSp modSp new">
        <pc:chgData name="Yi Tan" userId="92e7d956-7bc3-4bfa-9abc-7ac1243bcd8a" providerId="ADAL" clId="{EF1454E6-0C7F-4CA8-8CF1-CD55A2D4BAFF}" dt="2021-03-25T18:49:34.745" v="11"/>
        <pc:sldMkLst>
          <pc:docMk/>
          <pc:sldMk cId="1648165889" sldId="292"/>
        </pc:sldMkLst>
        <pc:picChg chg="add mod">
          <ac:chgData name="Yi Tan" userId="92e7d956-7bc3-4bfa-9abc-7ac1243bcd8a" providerId="ADAL" clId="{EF1454E6-0C7F-4CA8-8CF1-CD55A2D4BAFF}" dt="2021-03-25T18:49:34.745" v="11"/>
          <ac:picMkLst>
            <pc:docMk/>
            <pc:sldMk cId="1648165889" sldId="292"/>
            <ac:picMk id="5" creationId="{E9524424-1806-42A4-BFBD-549F6E355660}"/>
          </ac:picMkLst>
        </pc:picChg>
      </pc:sldChg>
      <pc:sldChg chg="new del">
        <pc:chgData name="Yi Tan" userId="92e7d956-7bc3-4bfa-9abc-7ac1243bcd8a" providerId="ADAL" clId="{EF1454E6-0C7F-4CA8-8CF1-CD55A2D4BAFF}" dt="2021-03-25T23:27:09.484" v="581" actId="47"/>
        <pc:sldMkLst>
          <pc:docMk/>
          <pc:sldMk cId="196888593" sldId="293"/>
        </pc:sldMkLst>
      </pc:sldChg>
      <pc:sldChg chg="modSp add mod">
        <pc:chgData name="Yi Tan" userId="92e7d956-7bc3-4bfa-9abc-7ac1243bcd8a" providerId="ADAL" clId="{EF1454E6-0C7F-4CA8-8CF1-CD55A2D4BAFF}" dt="2021-03-26T09:20:04.067" v="2066" actId="20577"/>
        <pc:sldMkLst>
          <pc:docMk/>
          <pc:sldMk cId="3736711572" sldId="293"/>
        </pc:sldMkLst>
        <pc:spChg chg="mod">
          <ac:chgData name="Yi Tan" userId="92e7d956-7bc3-4bfa-9abc-7ac1243bcd8a" providerId="ADAL" clId="{EF1454E6-0C7F-4CA8-8CF1-CD55A2D4BAFF}" dt="2021-03-26T09:20:04.067" v="2066" actId="20577"/>
          <ac:spMkLst>
            <pc:docMk/>
            <pc:sldMk cId="3736711572" sldId="293"/>
            <ac:spMk id="159" creationId="{00000000-0000-0000-0000-000000000000}"/>
          </ac:spMkLst>
        </pc:spChg>
        <pc:spChg chg="mod">
          <ac:chgData name="Yi Tan" userId="92e7d956-7bc3-4bfa-9abc-7ac1243bcd8a" providerId="ADAL" clId="{EF1454E6-0C7F-4CA8-8CF1-CD55A2D4BAFF}" dt="2021-03-25T23:27:26.099" v="618" actId="20577"/>
          <ac:spMkLst>
            <pc:docMk/>
            <pc:sldMk cId="3736711572" sldId="293"/>
            <ac:spMk id="161" creationId="{00000000-0000-0000-0000-000000000000}"/>
          </ac:spMkLst>
        </pc:spChg>
      </pc:sldChg>
      <pc:sldChg chg="delSp modSp add mod">
        <pc:chgData name="Yi Tan" userId="92e7d956-7bc3-4bfa-9abc-7ac1243bcd8a" providerId="ADAL" clId="{EF1454E6-0C7F-4CA8-8CF1-CD55A2D4BAFF}" dt="2021-03-26T09:20:11.639" v="2070" actId="20577"/>
        <pc:sldMkLst>
          <pc:docMk/>
          <pc:sldMk cId="1573355987" sldId="294"/>
        </pc:sldMkLst>
        <pc:spChg chg="mod">
          <ac:chgData name="Yi Tan" userId="92e7d956-7bc3-4bfa-9abc-7ac1243bcd8a" providerId="ADAL" clId="{EF1454E6-0C7F-4CA8-8CF1-CD55A2D4BAFF}" dt="2021-03-26T09:20:11.639" v="2070" actId="20577"/>
          <ac:spMkLst>
            <pc:docMk/>
            <pc:sldMk cId="1573355987" sldId="294"/>
            <ac:spMk id="159" creationId="{00000000-0000-0000-0000-000000000000}"/>
          </ac:spMkLst>
        </pc:spChg>
        <pc:spChg chg="mod">
          <ac:chgData name="Yi Tan" userId="92e7d956-7bc3-4bfa-9abc-7ac1243bcd8a" providerId="ADAL" clId="{EF1454E6-0C7F-4CA8-8CF1-CD55A2D4BAFF}" dt="2021-03-25T23:38:47.617" v="1229" actId="20577"/>
          <ac:spMkLst>
            <pc:docMk/>
            <pc:sldMk cId="1573355987" sldId="294"/>
            <ac:spMk id="161" creationId="{00000000-0000-0000-0000-000000000000}"/>
          </ac:spMkLst>
        </pc:spChg>
        <pc:picChg chg="del mod">
          <ac:chgData name="Yi Tan" userId="92e7d956-7bc3-4bfa-9abc-7ac1243bcd8a" providerId="ADAL" clId="{EF1454E6-0C7F-4CA8-8CF1-CD55A2D4BAFF}" dt="2021-03-25T23:51:25.637" v="1560" actId="478"/>
          <ac:picMkLst>
            <pc:docMk/>
            <pc:sldMk cId="1573355987" sldId="294"/>
            <ac:picMk id="2" creationId="{6643BE8B-868C-4222-99E3-FB016B54539F}"/>
          </ac:picMkLst>
        </pc:picChg>
        <pc:picChg chg="del mod">
          <ac:chgData name="Yi Tan" userId="92e7d956-7bc3-4bfa-9abc-7ac1243bcd8a" providerId="ADAL" clId="{EF1454E6-0C7F-4CA8-8CF1-CD55A2D4BAFF}" dt="2021-03-25T23:51:26.809" v="1561" actId="478"/>
          <ac:picMkLst>
            <pc:docMk/>
            <pc:sldMk cId="1573355987" sldId="294"/>
            <ac:picMk id="4" creationId="{521818DE-CE85-47C1-BB7D-86086AF1D765}"/>
          </ac:picMkLst>
        </pc:picChg>
      </pc:sldChg>
      <pc:sldChg chg="addSp delSp modSp add mod modShow">
        <pc:chgData name="Yi Tan" userId="92e7d956-7bc3-4bfa-9abc-7ac1243bcd8a" providerId="ADAL" clId="{EF1454E6-0C7F-4CA8-8CF1-CD55A2D4BAFF}" dt="2021-03-26T09:20:25.076" v="2078" actId="20577"/>
        <pc:sldMkLst>
          <pc:docMk/>
          <pc:sldMk cId="1028994432" sldId="295"/>
        </pc:sldMkLst>
        <pc:spChg chg="del mod">
          <ac:chgData name="Yi Tan" userId="92e7d956-7bc3-4bfa-9abc-7ac1243bcd8a" providerId="ADAL" clId="{EF1454E6-0C7F-4CA8-8CF1-CD55A2D4BAFF}" dt="2021-03-25T23:59:46.614" v="1613" actId="478"/>
          <ac:spMkLst>
            <pc:docMk/>
            <pc:sldMk cId="1028994432" sldId="295"/>
            <ac:spMk id="3" creationId="{2D39315C-B481-4C04-97EB-D9946234A921}"/>
          </ac:spMkLst>
        </pc:spChg>
        <pc:spChg chg="mod">
          <ac:chgData name="Yi Tan" userId="92e7d956-7bc3-4bfa-9abc-7ac1243bcd8a" providerId="ADAL" clId="{EF1454E6-0C7F-4CA8-8CF1-CD55A2D4BAFF}" dt="2021-03-26T09:20:25.076" v="2078" actId="20577"/>
          <ac:spMkLst>
            <pc:docMk/>
            <pc:sldMk cId="1028994432" sldId="295"/>
            <ac:spMk id="7" creationId="{DDA8FBDD-E892-4471-9006-C761F86876ED}"/>
          </ac:spMkLst>
        </pc:spChg>
        <pc:spChg chg="del mod">
          <ac:chgData name="Yi Tan" userId="92e7d956-7bc3-4bfa-9abc-7ac1243bcd8a" providerId="ADAL" clId="{EF1454E6-0C7F-4CA8-8CF1-CD55A2D4BAFF}" dt="2021-03-25T23:59:35.134" v="1605" actId="478"/>
          <ac:spMkLst>
            <pc:docMk/>
            <pc:sldMk cId="1028994432" sldId="295"/>
            <ac:spMk id="13" creationId="{AC6EFC45-5C1B-4B1D-8C4B-7D3E43B472A0}"/>
          </ac:spMkLst>
        </pc:spChg>
        <pc:spChg chg="del mod">
          <ac:chgData name="Yi Tan" userId="92e7d956-7bc3-4bfa-9abc-7ac1243bcd8a" providerId="ADAL" clId="{EF1454E6-0C7F-4CA8-8CF1-CD55A2D4BAFF}" dt="2021-03-26T00:37:12.145" v="1950" actId="478"/>
          <ac:spMkLst>
            <pc:docMk/>
            <pc:sldMk cId="1028994432" sldId="295"/>
            <ac:spMk id="19" creationId="{7E8DD864-36A0-403F-852D-0DA98CC32664}"/>
          </ac:spMkLst>
        </pc:spChg>
        <pc:spChg chg="mod">
          <ac:chgData name="Yi Tan" userId="92e7d956-7bc3-4bfa-9abc-7ac1243bcd8a" providerId="ADAL" clId="{EF1454E6-0C7F-4CA8-8CF1-CD55A2D4BAFF}" dt="2021-03-25T23:59:22.173" v="1599" actId="20577"/>
          <ac:spMkLst>
            <pc:docMk/>
            <pc:sldMk cId="1028994432" sldId="295"/>
            <ac:spMk id="161" creationId="{00000000-0000-0000-0000-000000000000}"/>
          </ac:spMkLst>
        </pc:spChg>
        <pc:picChg chg="del">
          <ac:chgData name="Yi Tan" userId="92e7d956-7bc3-4bfa-9abc-7ac1243bcd8a" providerId="ADAL" clId="{EF1454E6-0C7F-4CA8-8CF1-CD55A2D4BAFF}" dt="2021-03-25T23:59:41.049" v="1608" actId="478"/>
          <ac:picMkLst>
            <pc:docMk/>
            <pc:sldMk cId="1028994432" sldId="295"/>
            <ac:picMk id="11" creationId="{31AA5E30-F086-4149-8C08-061D6F4A1C81}"/>
          </ac:picMkLst>
        </pc:picChg>
        <pc:picChg chg="del">
          <ac:chgData name="Yi Tan" userId="92e7d956-7bc3-4bfa-9abc-7ac1243bcd8a" providerId="ADAL" clId="{EF1454E6-0C7F-4CA8-8CF1-CD55A2D4BAFF}" dt="2021-03-25T23:59:43.515" v="1610" actId="478"/>
          <ac:picMkLst>
            <pc:docMk/>
            <pc:sldMk cId="1028994432" sldId="295"/>
            <ac:picMk id="12" creationId="{75456F76-E654-4E1B-BF62-0367765DDEC5}"/>
          </ac:picMkLst>
        </pc:picChg>
        <pc:picChg chg="del">
          <ac:chgData name="Yi Tan" userId="92e7d956-7bc3-4bfa-9abc-7ac1243bcd8a" providerId="ADAL" clId="{EF1454E6-0C7F-4CA8-8CF1-CD55A2D4BAFF}" dt="2021-03-25T23:59:27.594" v="1600" actId="478"/>
          <ac:picMkLst>
            <pc:docMk/>
            <pc:sldMk cId="1028994432" sldId="295"/>
            <ac:picMk id="14" creationId="{0D5567B1-9199-47EC-8A1B-48767AB549C9}"/>
          </ac:picMkLst>
        </pc:picChg>
        <pc:picChg chg="del">
          <ac:chgData name="Yi Tan" userId="92e7d956-7bc3-4bfa-9abc-7ac1243bcd8a" providerId="ADAL" clId="{EF1454E6-0C7F-4CA8-8CF1-CD55A2D4BAFF}" dt="2021-03-25T23:59:44.329" v="1611" actId="478"/>
          <ac:picMkLst>
            <pc:docMk/>
            <pc:sldMk cId="1028994432" sldId="295"/>
            <ac:picMk id="15" creationId="{C85130F7-ADE5-4AF5-8FBF-EEC26C179BE2}"/>
          </ac:picMkLst>
        </pc:picChg>
        <pc:picChg chg="del">
          <ac:chgData name="Yi Tan" userId="92e7d956-7bc3-4bfa-9abc-7ac1243bcd8a" providerId="ADAL" clId="{EF1454E6-0C7F-4CA8-8CF1-CD55A2D4BAFF}" dt="2021-03-25T23:59:30.193" v="1602" actId="478"/>
          <ac:picMkLst>
            <pc:docMk/>
            <pc:sldMk cId="1028994432" sldId="295"/>
            <ac:picMk id="16" creationId="{6849FA5E-49AB-4164-B961-9958608E6763}"/>
          </ac:picMkLst>
        </pc:picChg>
        <pc:picChg chg="del">
          <ac:chgData name="Yi Tan" userId="92e7d956-7bc3-4bfa-9abc-7ac1243bcd8a" providerId="ADAL" clId="{EF1454E6-0C7F-4CA8-8CF1-CD55A2D4BAFF}" dt="2021-03-25T23:59:29.720" v="1601" actId="478"/>
          <ac:picMkLst>
            <pc:docMk/>
            <pc:sldMk cId="1028994432" sldId="295"/>
            <ac:picMk id="17" creationId="{6AF862BC-2149-48A2-B0B6-43320415959C}"/>
          </ac:picMkLst>
        </pc:picChg>
        <pc:picChg chg="add mod ord modCrop">
          <ac:chgData name="Yi Tan" userId="92e7d956-7bc3-4bfa-9abc-7ac1243bcd8a" providerId="ADAL" clId="{EF1454E6-0C7F-4CA8-8CF1-CD55A2D4BAFF}" dt="2021-03-26T08:32:25.504" v="2046" actId="732"/>
          <ac:picMkLst>
            <pc:docMk/>
            <pc:sldMk cId="1028994432" sldId="295"/>
            <ac:picMk id="18" creationId="{50F4A532-8FB3-423B-A535-01B097A5F0AF}"/>
          </ac:picMkLst>
        </pc:picChg>
      </pc:sldChg>
      <pc:sldMasterChg chg="delSldLayout">
        <pc:chgData name="Yi Tan" userId="92e7d956-7bc3-4bfa-9abc-7ac1243bcd8a" providerId="ADAL" clId="{EF1454E6-0C7F-4CA8-8CF1-CD55A2D4BAFF}" dt="2021-03-25T18:49:49.608" v="12" actId="2696"/>
        <pc:sldMasterMkLst>
          <pc:docMk/>
          <pc:sldMasterMk cId="0" sldId="2147483658"/>
        </pc:sldMasterMkLst>
        <pc:sldLayoutChg chg="del">
          <pc:chgData name="Yi Tan" userId="92e7d956-7bc3-4bfa-9abc-7ac1243bcd8a" providerId="ADAL" clId="{EF1454E6-0C7F-4CA8-8CF1-CD55A2D4BAFF}" dt="2021-03-25T18:49:49.608" v="12" actId="2696"/>
          <pc:sldLayoutMkLst>
            <pc:docMk/>
            <pc:sldMasterMk cId="0" sldId="2147483658"/>
            <pc:sldLayoutMk cId="0" sldId="2147483656"/>
          </pc:sldLayoutMkLst>
        </pc:sldLayoutChg>
      </pc:sldMasterChg>
    </pc:docChg>
  </pc:docChgLst>
  <pc:docChgLst>
    <pc:chgData name="Harry Cole" userId="S::pmyhc4@nottingham.ac.uk::2290c951-c456-43d4-bf6b-123374a149e0" providerId="AD" clId="Web-{104A9872-A5C3-478E-BFD8-D03C78404E04}"/>
    <pc:docChg chg="modSld">
      <pc:chgData name="Harry Cole" userId="S::pmyhc4@nottingham.ac.uk::2290c951-c456-43d4-bf6b-123374a149e0" providerId="AD" clId="Web-{104A9872-A5C3-478E-BFD8-D03C78404E04}" dt="2021-03-26T04:04:15.707" v="8" actId="20577"/>
      <pc:docMkLst>
        <pc:docMk/>
      </pc:docMkLst>
      <pc:sldChg chg="modSp">
        <pc:chgData name="Harry Cole" userId="S::pmyhc4@nottingham.ac.uk::2290c951-c456-43d4-bf6b-123374a149e0" providerId="AD" clId="Web-{104A9872-A5C3-478E-BFD8-D03C78404E04}" dt="2021-03-26T04:04:15.707" v="8" actId="20577"/>
        <pc:sldMkLst>
          <pc:docMk/>
          <pc:sldMk cId="0" sldId="260"/>
        </pc:sldMkLst>
        <pc:spChg chg="mod">
          <ac:chgData name="Harry Cole" userId="S::pmyhc4@nottingham.ac.uk::2290c951-c456-43d4-bf6b-123374a149e0" providerId="AD" clId="Web-{104A9872-A5C3-478E-BFD8-D03C78404E04}" dt="2021-03-26T04:04:15.707" v="8" actId="20577"/>
          <ac:spMkLst>
            <pc:docMk/>
            <pc:sldMk cId="0" sldId="260"/>
            <ac:spMk id="122" creationId="{00000000-0000-0000-0000-000000000000}"/>
          </ac:spMkLst>
        </pc:spChg>
      </pc:sldChg>
    </pc:docChg>
  </pc:docChgLst>
  <pc:docChgLst>
    <pc:chgData name="Samuel Walker" userId="729dde4b-ea36-4893-8db4-b564c46733e5" providerId="ADAL" clId="{9E3EE74E-93B3-4A61-BBB3-CE9F0723352B}"/>
    <pc:docChg chg="undo custSel modSld">
      <pc:chgData name="Samuel Walker" userId="729dde4b-ea36-4893-8db4-b564c46733e5" providerId="ADAL" clId="{9E3EE74E-93B3-4A61-BBB3-CE9F0723352B}" dt="2021-03-25T17:28:54.831" v="40" actId="20577"/>
      <pc:docMkLst>
        <pc:docMk/>
      </pc:docMkLst>
      <pc:sldChg chg="addSp delSp modSp mod">
        <pc:chgData name="Samuel Walker" userId="729dde4b-ea36-4893-8db4-b564c46733e5" providerId="ADAL" clId="{9E3EE74E-93B3-4A61-BBB3-CE9F0723352B}" dt="2021-03-25T10:56:21.463" v="32" actId="1076"/>
        <pc:sldMkLst>
          <pc:docMk/>
          <pc:sldMk cId="2022967577" sldId="270"/>
        </pc:sldMkLst>
        <pc:picChg chg="del">
          <ac:chgData name="Samuel Walker" userId="729dde4b-ea36-4893-8db4-b564c46733e5" providerId="ADAL" clId="{9E3EE74E-93B3-4A61-BBB3-CE9F0723352B}" dt="2021-03-25T10:56:16.561" v="31" actId="478"/>
          <ac:picMkLst>
            <pc:docMk/>
            <pc:sldMk cId="2022967577" sldId="270"/>
            <ac:picMk id="3" creationId="{CA83B61E-7535-4116-8405-B0D9E3E4534A}"/>
          </ac:picMkLst>
        </pc:picChg>
        <pc:picChg chg="add mod">
          <ac:chgData name="Samuel Walker" userId="729dde4b-ea36-4893-8db4-b564c46733e5" providerId="ADAL" clId="{9E3EE74E-93B3-4A61-BBB3-CE9F0723352B}" dt="2021-03-25T10:56:21.463" v="32" actId="1076"/>
          <ac:picMkLst>
            <pc:docMk/>
            <pc:sldMk cId="2022967577" sldId="270"/>
            <ac:picMk id="1026" creationId="{0FF9BE5F-24FE-4507-B3C7-FFBB0478E2DE}"/>
          </ac:picMkLst>
        </pc:picChg>
      </pc:sldChg>
      <pc:sldChg chg="delSp modSp mod">
        <pc:chgData name="Samuel Walker" userId="729dde4b-ea36-4893-8db4-b564c46733e5" providerId="ADAL" clId="{9E3EE74E-93B3-4A61-BBB3-CE9F0723352B}" dt="2021-03-24T19:06:00.356" v="23" actId="20577"/>
        <pc:sldMkLst>
          <pc:docMk/>
          <pc:sldMk cId="4267613143" sldId="276"/>
        </pc:sldMkLst>
        <pc:spChg chg="mod">
          <ac:chgData name="Samuel Walker" userId="729dde4b-ea36-4893-8db4-b564c46733e5" providerId="ADAL" clId="{9E3EE74E-93B3-4A61-BBB3-CE9F0723352B}" dt="2021-03-24T19:06:00.356" v="23" actId="20577"/>
          <ac:spMkLst>
            <pc:docMk/>
            <pc:sldMk cId="4267613143" sldId="276"/>
            <ac:spMk id="159" creationId="{00000000-0000-0000-0000-000000000000}"/>
          </ac:spMkLst>
        </pc:spChg>
        <pc:picChg chg="del mod">
          <ac:chgData name="Samuel Walker" userId="729dde4b-ea36-4893-8db4-b564c46733e5" providerId="ADAL" clId="{9E3EE74E-93B3-4A61-BBB3-CE9F0723352B}" dt="2021-03-24T19:04:11.896" v="19" actId="478"/>
          <ac:picMkLst>
            <pc:docMk/>
            <pc:sldMk cId="4267613143" sldId="276"/>
            <ac:picMk id="3" creationId="{AACBD6ED-B862-4445-A364-67BB8E0F8C1F}"/>
          </ac:picMkLst>
        </pc:picChg>
      </pc:sldChg>
      <pc:sldChg chg="delSp modSp mod">
        <pc:chgData name="Samuel Walker" userId="729dde4b-ea36-4893-8db4-b564c46733e5" providerId="ADAL" clId="{9E3EE74E-93B3-4A61-BBB3-CE9F0723352B}" dt="2021-03-25T10:57:39.877" v="39" actId="478"/>
        <pc:sldMkLst>
          <pc:docMk/>
          <pc:sldMk cId="1547487857" sldId="282"/>
        </pc:sldMkLst>
        <pc:spChg chg="mod">
          <ac:chgData name="Samuel Walker" userId="729dde4b-ea36-4893-8db4-b564c46733e5" providerId="ADAL" clId="{9E3EE74E-93B3-4A61-BBB3-CE9F0723352B}" dt="2021-03-25T10:57:36.317" v="38" actId="6549"/>
          <ac:spMkLst>
            <pc:docMk/>
            <pc:sldMk cId="1547487857" sldId="282"/>
            <ac:spMk id="159" creationId="{00000000-0000-0000-0000-000000000000}"/>
          </ac:spMkLst>
        </pc:spChg>
        <pc:picChg chg="del mod">
          <ac:chgData name="Samuel Walker" userId="729dde4b-ea36-4893-8db4-b564c46733e5" providerId="ADAL" clId="{9E3EE74E-93B3-4A61-BBB3-CE9F0723352B}" dt="2021-03-25T10:57:39.877" v="39" actId="478"/>
          <ac:picMkLst>
            <pc:docMk/>
            <pc:sldMk cId="1547487857" sldId="282"/>
            <ac:picMk id="15" creationId="{36646625-E85D-4257-818B-E57646AD1639}"/>
          </ac:picMkLst>
        </pc:picChg>
      </pc:sldChg>
      <pc:sldChg chg="modSp mod">
        <pc:chgData name="Samuel Walker" userId="729dde4b-ea36-4893-8db4-b564c46733e5" providerId="ADAL" clId="{9E3EE74E-93B3-4A61-BBB3-CE9F0723352B}" dt="2021-03-25T17:28:54.831" v="40" actId="20577"/>
        <pc:sldMkLst>
          <pc:docMk/>
          <pc:sldMk cId="2326650568" sldId="287"/>
        </pc:sldMkLst>
        <pc:spChg chg="mod">
          <ac:chgData name="Samuel Walker" userId="729dde4b-ea36-4893-8db4-b564c46733e5" providerId="ADAL" clId="{9E3EE74E-93B3-4A61-BBB3-CE9F0723352B}" dt="2021-03-25T17:28:54.831" v="40" actId="20577"/>
          <ac:spMkLst>
            <pc:docMk/>
            <pc:sldMk cId="2326650568" sldId="287"/>
            <ac:spMk id="10" creationId="{FB0A75D8-C6C6-49C2-9E39-494AA715086C}"/>
          </ac:spMkLst>
        </pc:spChg>
      </pc:sldChg>
    </pc:docChg>
  </pc:docChgLst>
  <pc:docChgLst>
    <pc:chgData name="Akif Mohammed Mohit" userId="S::pmyam29@nottingham.ac.uk::12a025b7-a5d0-4d8a-a5ec-8f34a02304af" providerId="AD" clId="Web-{BB82B79F-B0EA-2000-DCAC-B3BAE71DFE4F}"/>
    <pc:docChg chg="modSld">
      <pc:chgData name="Akif Mohammed Mohit" userId="S::pmyam29@nottingham.ac.uk::12a025b7-a5d0-4d8a-a5ec-8f34a02304af" providerId="AD" clId="Web-{BB82B79F-B0EA-2000-DCAC-B3BAE71DFE4F}" dt="2021-03-24T20:57:06.590" v="120"/>
      <pc:docMkLst>
        <pc:docMk/>
      </pc:docMkLst>
      <pc:sldChg chg="modSp">
        <pc:chgData name="Akif Mohammed Mohit" userId="S::pmyam29@nottingham.ac.uk::12a025b7-a5d0-4d8a-a5ec-8f34a02304af" providerId="AD" clId="Web-{BB82B79F-B0EA-2000-DCAC-B3BAE71DFE4F}" dt="2021-03-24T20:52:19.067" v="50" actId="20577"/>
        <pc:sldMkLst>
          <pc:docMk/>
          <pc:sldMk cId="0" sldId="259"/>
        </pc:sldMkLst>
        <pc:spChg chg="mod">
          <ac:chgData name="Akif Mohammed Mohit" userId="S::pmyam29@nottingham.ac.uk::12a025b7-a5d0-4d8a-a5ec-8f34a02304af" providerId="AD" clId="Web-{BB82B79F-B0EA-2000-DCAC-B3BAE71DFE4F}" dt="2021-03-24T20:52:19.067" v="50" actId="20577"/>
          <ac:spMkLst>
            <pc:docMk/>
            <pc:sldMk cId="0" sldId="259"/>
            <ac:spMk id="115" creationId="{00000000-0000-0000-0000-000000000000}"/>
          </ac:spMkLst>
        </pc:spChg>
      </pc:sldChg>
      <pc:sldChg chg="modNotes">
        <pc:chgData name="Akif Mohammed Mohit" userId="S::pmyam29@nottingham.ac.uk::12a025b7-a5d0-4d8a-a5ec-8f34a02304af" providerId="AD" clId="Web-{BB82B79F-B0EA-2000-DCAC-B3BAE71DFE4F}" dt="2021-03-24T20:57:06.590" v="120"/>
        <pc:sldMkLst>
          <pc:docMk/>
          <pc:sldMk cId="1172518308" sldId="267"/>
        </pc:sldMkLst>
      </pc:sldChg>
      <pc:sldChg chg="modSp">
        <pc:chgData name="Akif Mohammed Mohit" userId="S::pmyam29@nottingham.ac.uk::12a025b7-a5d0-4d8a-a5ec-8f34a02304af" providerId="AD" clId="Web-{BB82B79F-B0EA-2000-DCAC-B3BAE71DFE4F}" dt="2021-03-24T20:53:19.975" v="58" actId="20577"/>
        <pc:sldMkLst>
          <pc:docMk/>
          <pc:sldMk cId="3995529442" sldId="268"/>
        </pc:sldMkLst>
        <pc:spChg chg="mod">
          <ac:chgData name="Akif Mohammed Mohit" userId="S::pmyam29@nottingham.ac.uk::12a025b7-a5d0-4d8a-a5ec-8f34a02304af" providerId="AD" clId="Web-{BB82B79F-B0EA-2000-DCAC-B3BAE71DFE4F}" dt="2021-03-24T20:53:19.975" v="58" actId="20577"/>
          <ac:spMkLst>
            <pc:docMk/>
            <pc:sldMk cId="3995529442" sldId="268"/>
            <ac:spMk id="159" creationId="{00000000-0000-0000-0000-000000000000}"/>
          </ac:spMkLst>
        </pc:spChg>
      </pc:sldChg>
      <pc:sldChg chg="modNotes">
        <pc:chgData name="Akif Mohammed Mohit" userId="S::pmyam29@nottingham.ac.uk::12a025b7-a5d0-4d8a-a5ec-8f34a02304af" providerId="AD" clId="Web-{BB82B79F-B0EA-2000-DCAC-B3BAE71DFE4F}" dt="2021-03-24T20:56:51.246" v="111"/>
        <pc:sldMkLst>
          <pc:docMk/>
          <pc:sldMk cId="3874380925" sldId="273"/>
        </pc:sldMkLst>
      </pc:sldChg>
      <pc:sldChg chg="modSp">
        <pc:chgData name="Akif Mohammed Mohit" userId="S::pmyam29@nottingham.ac.uk::12a025b7-a5d0-4d8a-a5ec-8f34a02304af" providerId="AD" clId="Web-{BB82B79F-B0EA-2000-DCAC-B3BAE71DFE4F}" dt="2021-03-24T20:50:21.533" v="17" actId="20577"/>
        <pc:sldMkLst>
          <pc:docMk/>
          <pc:sldMk cId="2422609381" sldId="284"/>
        </pc:sldMkLst>
        <pc:spChg chg="mod">
          <ac:chgData name="Akif Mohammed Mohit" userId="S::pmyam29@nottingham.ac.uk::12a025b7-a5d0-4d8a-a5ec-8f34a02304af" providerId="AD" clId="Web-{BB82B79F-B0EA-2000-DCAC-B3BAE71DFE4F}" dt="2021-03-24T20:50:21.533" v="17" actId="20577"/>
          <ac:spMkLst>
            <pc:docMk/>
            <pc:sldMk cId="2422609381" sldId="284"/>
            <ac:spMk id="15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Talk about what each variable mean in the heat diffusion </a:t>
            </a:r>
            <a:r>
              <a:rPr lang="en-US" err="1"/>
              <a:t>eq</a:t>
            </a:r>
          </a:p>
        </p:txBody>
      </p:sp>
    </p:spTree>
    <p:extLst>
      <p:ext uri="{BB962C8B-B14F-4D97-AF65-F5344CB8AC3E}">
        <p14:creationId xmlns:p14="http://schemas.microsoft.com/office/powerpoint/2010/main" val="256908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Talk about what each variable mean in the heat diffusion </a:t>
            </a:r>
            <a:r>
              <a:rPr lang="en-US" err="1"/>
              <a:t>eq</a:t>
            </a:r>
          </a:p>
        </p:txBody>
      </p:sp>
    </p:spTree>
    <p:extLst>
      <p:ext uri="{BB962C8B-B14F-4D97-AF65-F5344CB8AC3E}">
        <p14:creationId xmlns:p14="http://schemas.microsoft.com/office/powerpoint/2010/main" val="4007540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Say what </a:t>
            </a:r>
            <a:r>
              <a:rPr lang="en-US" err="1"/>
              <a:t>Lx,Ly</a:t>
            </a:r>
            <a:r>
              <a:rPr lang="en-US"/>
              <a:t> mean</a:t>
            </a:r>
          </a:p>
        </p:txBody>
      </p:sp>
    </p:spTree>
    <p:extLst>
      <p:ext uri="{BB962C8B-B14F-4D97-AF65-F5344CB8AC3E}">
        <p14:creationId xmlns:p14="http://schemas.microsoft.com/office/powerpoint/2010/main" val="235138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35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80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60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a662a115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a662a115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583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689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32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662a115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a662a115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/>
              <a:t>Talk about why them conditions, i.e. prevents food temp from exceeding air temp as heat flux = 0 as approach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5342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Considering one chip as multiple wouldn’t significantly affect the outcome of an individual chip.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34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Talk about how faster time may be due to singular chip, not blocked from the heat unlike other chips.</a:t>
            </a:r>
          </a:p>
        </p:txBody>
      </p:sp>
    </p:spTree>
    <p:extLst>
      <p:ext uri="{BB962C8B-B14F-4D97-AF65-F5344CB8AC3E}">
        <p14:creationId xmlns:p14="http://schemas.microsoft.com/office/powerpoint/2010/main" val="2033450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38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89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71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676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a662a115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a662a115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07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6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60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Say what </a:t>
            </a:r>
            <a:r>
              <a:rPr lang="en-US" err="1"/>
              <a:t>Lx,Ly</a:t>
            </a:r>
            <a:r>
              <a:rPr lang="en-US"/>
              <a:t> mean</a:t>
            </a:r>
          </a:p>
        </p:txBody>
      </p:sp>
    </p:spTree>
    <p:extLst>
      <p:ext uri="{BB962C8B-B14F-4D97-AF65-F5344CB8AC3E}">
        <p14:creationId xmlns:p14="http://schemas.microsoft.com/office/powerpoint/2010/main" val="2918499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/>
              <a:t>Describe what T(xi+1,yj) and </a:t>
            </a:r>
            <a:r>
              <a:rPr lang="en-GB" err="1"/>
              <a:t>T^k</a:t>
            </a:r>
            <a:r>
              <a:rPr lang="en-GB"/>
              <a:t>(</a:t>
            </a:r>
            <a:r>
              <a:rPr lang="en-GB" err="1"/>
              <a:t>xi,yj</a:t>
            </a:r>
            <a:r>
              <a:rPr lang="en-GB"/>
              <a:t>) mean (notation) etc </a:t>
            </a:r>
          </a:p>
        </p:txBody>
      </p:sp>
    </p:spTree>
    <p:extLst>
      <p:ext uri="{BB962C8B-B14F-4D97-AF65-F5344CB8AC3E}">
        <p14:creationId xmlns:p14="http://schemas.microsoft.com/office/powerpoint/2010/main" val="130048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753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a662a115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a662a115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04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a662a115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a662a115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a662a11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a662a11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a662a115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a662a115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a662a115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a662a115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a662a115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a662a115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⦿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⌾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•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●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 SemiBold"/>
              <a:buChar char="○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 SemiBold"/>
              <a:buChar char="■"/>
              <a:defRPr sz="3400">
                <a:solidFill>
                  <a:schemeClr val="dk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Cooking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Group 2: Mahin Ali, Harry Cole, Yasmin Khandakar-Uddin, 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Akif Mohammed Mohit, Yi Tan, Samuel Walker 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745775"/>
                <a:ext cx="7433400" cy="276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sz="1800"/>
                  <a:t>For both convection and conventional ovens:​</a:t>
                </a:r>
              </a:p>
              <a:p>
                <a:pPr indent="-342900">
                  <a:spcBef>
                    <a:spcPts val="1000"/>
                  </a:spcBef>
                  <a:buSzPts val="1800"/>
                </a:pPr>
                <a:r>
                  <a:rPr lang="en-US" sz="1800"/>
                  <a:t>The ovens have been preheated and at a constant temperature throughout cooking.​</a:t>
                </a:r>
              </a:p>
              <a:p>
                <a:pPr indent="-342900">
                  <a:buSzPts val="1800"/>
                </a:pPr>
                <a:r>
                  <a:rPr lang="en-US" sz="1800"/>
                  <a:t>Heat transfer for all surfaces of food is from the air​</a:t>
                </a:r>
              </a:p>
              <a:p>
                <a:pPr indent="-342900">
                  <a:lnSpc>
                    <a:spcPct val="114999"/>
                  </a:lnSpc>
                  <a:buSzPts val="1800"/>
                </a:pPr>
                <a:r>
                  <a:rPr lang="en-US" sz="1800">
                    <a:solidFill>
                      <a:srgbClr val="677579"/>
                    </a:solidFill>
                    <a:ea typeface="Calibri"/>
                    <a:cs typeface="Calibri"/>
                  </a:rPr>
                  <a:t>Assume oven is well insulated so no heat loss from the oven</a:t>
                </a:r>
              </a:p>
              <a:p>
                <a:pPr indent="-342900">
                  <a:lnSpc>
                    <a:spcPct val="114999"/>
                  </a:lnSpc>
                  <a:buSzPts val="1800"/>
                </a:pPr>
                <a:r>
                  <a:rPr lang="en-US" sz="1800">
                    <a:solidFill>
                      <a:srgbClr val="677579"/>
                    </a:solidFill>
                    <a:ea typeface="Calibri"/>
                    <a:cs typeface="Calibri"/>
                  </a:rPr>
                  <a:t>Air flow speed in oven is very low; assume the convective heat transfer coefficient is 10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677579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𝑊</m:t>
                    </m:r>
                    <m:r>
                      <a:rPr lang="en-US" sz="1800" b="0" i="1" smtClean="0">
                        <a:solidFill>
                          <a:srgbClr val="677579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/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677579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677579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677579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677579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𝐾</m:t>
                    </m:r>
                  </m:oMath>
                </a14:m>
                <a:endParaRPr lang="en-US" sz="1800">
                  <a:solidFill>
                    <a:srgbClr val="677579"/>
                  </a:solidFill>
                  <a:ea typeface="Calibri"/>
                  <a:cs typeface="Calibri"/>
                </a:endParaRPr>
              </a:p>
              <a:p>
                <a:pPr marL="45720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150">
                  <a:solidFill>
                    <a:srgbClr val="000000"/>
                  </a:solidFill>
                  <a:highlight>
                    <a:srgbClr val="EDEBE9"/>
                  </a:highlight>
                  <a:latin typeface="Calibri"/>
                  <a:ea typeface="Calibri"/>
                  <a:cs typeface="Calibri"/>
                </a:endParaRPr>
              </a:p>
              <a:p>
                <a:pPr marR="0" lvl="0" indent="-342900" algn="l" rtl="0">
                  <a:lnSpc>
                    <a:spcPct val="115000"/>
                  </a:lnSpc>
                  <a:buSzPts val="1800"/>
                </a:pPr>
                <a:endParaRPr lang="en-US" sz="1800">
                  <a:cs typeface="Calibri"/>
                </a:endParaRPr>
              </a:p>
              <a:p>
                <a:pPr marL="0" indent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endParaRPr lang="en-GB" sz="2200"/>
              </a:p>
            </p:txBody>
          </p:sp>
        </mc:Choice>
        <mc:Fallback>
          <p:sp>
            <p:nvSpPr>
              <p:cNvPr id="159" name="Google Shape;159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745775"/>
                <a:ext cx="7433400" cy="2760000"/>
              </a:xfrm>
              <a:prstGeom prst="rect">
                <a:avLst/>
              </a:prstGeom>
              <a:blipFill>
                <a:blip r:embed="rId3"/>
                <a:stretch>
                  <a:fillRect l="-1885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Assumptions for oven cooking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682750"/>
                <a:ext cx="7433400" cy="2823025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114999"/>
                  </a:lnSpc>
                  <a:buNone/>
                </a:pPr>
                <a:r>
                  <a:rPr lang="en-US" sz="1800"/>
                  <a:t>The heat equation (or diffusion equation) we solve is</a:t>
                </a:r>
              </a:p>
              <a:p>
                <a:pPr marL="0" indent="0" algn="ctr">
                  <a:lnSpc>
                    <a:spcPct val="1149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-GB" sz="180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800"/>
                  <a:t> is temperature, </a:t>
                </a: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num>
                      <m:den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1800">
                    <a:effectLst/>
                    <a:latin typeface="Arial" panose="020B0604020202020204" pitchFamily="34" charset="0"/>
                    <a:ea typeface="MS Mincho" panose="02020609040205080304" pitchFamily="49" charset="-128"/>
                  </a:rPr>
                  <a:t> </a:t>
                </a:r>
                <a:r>
                  <a:rPr lang="en-GB" sz="1800"/>
                  <a:t>is the thermal diffusivity,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800"/>
                  <a:t> is thermal conductivity,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r>
                  <a:rPr lang="en-GB" sz="1800"/>
                  <a:t> is density,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1800"/>
                  <a:t>is specific heat capacity. </a:t>
                </a:r>
                <a:endParaRPr lang="en-GB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-US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</p:txBody>
          </p:sp>
        </mc:Choice>
        <mc:Fallback>
          <p:sp>
            <p:nvSpPr>
              <p:cNvPr id="159" name="Google Shape;159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682750"/>
                <a:ext cx="7433400" cy="2823025"/>
              </a:xfrm>
              <a:prstGeom prst="rect">
                <a:avLst/>
              </a:prstGeom>
              <a:blipFill>
                <a:blip r:embed="rId3"/>
                <a:stretch>
                  <a:fillRect l="-1885" t="-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Heat Equation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27509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682750"/>
                <a:ext cx="7433400" cy="2823025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114999"/>
                  </a:lnSpc>
                  <a:buNone/>
                </a:pPr>
                <a:r>
                  <a:rPr lang="en-US" sz="1800"/>
                  <a:t>The finite difference method allows use to numerically solve the heat equation. We use 2</a:t>
                </a:r>
                <a:r>
                  <a:rPr lang="en-US" sz="1800" baseline="30000"/>
                  <a:t>nd</a:t>
                </a:r>
                <a:r>
                  <a:rPr lang="en-US" sz="1800"/>
                  <a:t> order finite difference approximations on the heat equation to do so and then step through time with forward Euler method.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-US" sz="1800"/>
                  <a:t>This leads to the equation</a:t>
                </a:r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𝛥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𝛼</m:t>
                      </m:r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-US" sz="1800"/>
                  <a:t>in 1D,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bSup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𝑇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 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sz="1800">
                    <a:effectLst/>
                    <a:latin typeface="Arial" panose="020B0604020202020204" pitchFamily="34" charset="0"/>
                    <a:ea typeface="MS Mincho" panose="02020609040205080304" pitchFamily="49" charset="-128"/>
                  </a:rPr>
                  <a:t>.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-US" sz="1800"/>
                  <a:t>This can be extended into 2D and 3D</a:t>
                </a:r>
                <a:endParaRPr lang="en" sz="1800"/>
              </a:p>
            </p:txBody>
          </p:sp>
        </mc:Choice>
        <mc:Fallback>
          <p:sp>
            <p:nvSpPr>
              <p:cNvPr id="159" name="Google Shape;159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682750"/>
                <a:ext cx="7433400" cy="2823025"/>
              </a:xfrm>
              <a:prstGeom prst="rect">
                <a:avLst/>
              </a:prstGeom>
              <a:blipFill>
                <a:blip r:embed="rId3"/>
                <a:stretch>
                  <a:fillRect l="-1885" t="-1512" b="-5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Finite Difference Method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373671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745775"/>
                <a:ext cx="7433400" cy="276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/>
                  <a:t>We have considered two boundary conditions in modelling:</a:t>
                </a:r>
              </a:p>
              <a:p>
                <a:pPr indent="-342900">
                  <a:lnSpc>
                    <a:spcPct val="150000"/>
                  </a:lnSpc>
                  <a:spcBef>
                    <a:spcPts val="1000"/>
                  </a:spcBef>
                  <a:buSzPts val="1800"/>
                </a:pPr>
                <a:r>
                  <a:rPr lang="en-US" sz="1800"/>
                  <a:t>Dirichlet: temperature is specified and constant at the boundaries.</a:t>
                </a:r>
              </a:p>
              <a:p>
                <a:pPr marL="114300" indent="0" algn="ctr">
                  <a:lnSpc>
                    <a:spcPct val="150000"/>
                  </a:lnSpc>
                  <a:spcBef>
                    <a:spcPts val="1000"/>
                  </a:spcBef>
                  <a:buSzPts val="1800"/>
                  <a:buNone/>
                </a:pPr>
                <a:r>
                  <a:rPr lang="en-US" sz="1800"/>
                  <a:t>In 1D : 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800"/>
              </a:p>
              <a:p>
                <a:pPr indent="-342900">
                  <a:lnSpc>
                    <a:spcPct val="150000"/>
                  </a:lnSpc>
                  <a:spcBef>
                    <a:spcPts val="1000"/>
                  </a:spcBef>
                  <a:buSzPts val="1800"/>
                </a:pPr>
                <a:r>
                  <a:rPr lang="en-US" sz="1800"/>
                  <a:t>Neumann: rate of temperature change specified at the boundaries.</a:t>
                </a:r>
                <a:r>
                  <a:rPr lang="en" sz="1800"/>
                  <a:t> To specify a value for heat flux, we solve an energy balance between convective heat transfer and and conductive heat transfer at the surface</a:t>
                </a:r>
                <a:endParaRPr lang="en-US" sz="1800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</p:txBody>
          </p:sp>
        </mc:Choice>
        <mc:Fallback>
          <p:sp>
            <p:nvSpPr>
              <p:cNvPr id="159" name="Google Shape;159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745775"/>
                <a:ext cx="7433400" cy="2760000"/>
              </a:xfrm>
              <a:prstGeom prst="rect">
                <a:avLst/>
              </a:prstGeom>
              <a:blipFill>
                <a:blip r:embed="rId3"/>
                <a:stretch>
                  <a:fillRect l="-1885" r="-820"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Heat Equation Boundary Conditions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157335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Word&#10;&#10;Description automatically generated">
            <a:extLst>
              <a:ext uri="{FF2B5EF4-FFF2-40B4-BE49-F238E27FC236}">
                <a16:creationId xmlns:a16="http://schemas.microsoft.com/office/drawing/2014/main" id="{50F4A532-8FB3-423B-A535-01B097A5F0A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6" t="22222" r="3648" b="2284"/>
          <a:stretch/>
        </p:blipFill>
        <p:spPr bwMode="auto">
          <a:xfrm>
            <a:off x="7265194" y="435769"/>
            <a:ext cx="1700515" cy="1935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Modelling with Matlab PDEToolbox</a:t>
            </a:r>
            <a:endParaRPr sz="2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59;p21">
                <a:extLst>
                  <a:ext uri="{FF2B5EF4-FFF2-40B4-BE49-F238E27FC236}">
                    <a16:creationId xmlns:a16="http://schemas.microsoft.com/office/drawing/2014/main" id="{DDA8FBDD-E892-4471-9006-C761F86876E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605242"/>
                <a:ext cx="7433400" cy="276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114999"/>
                  </a:lnSpc>
                  <a:buNone/>
                </a:pPr>
                <a:r>
                  <a:rPr lang="en" sz="1800"/>
                  <a:t>We can continue using finite difference approximations on the 3D heat equation and implement this in Matlab.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" sz="1800"/>
                  <a:t>However, by using Matlab’s PDEToolbox, we can solve the heat equation more easily and accurately. 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" sz="1800"/>
                  <a:t>The 3D heat equation with cartesean coordinates: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𝜕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f>
                        <m:f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GB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</p:txBody>
          </p:sp>
        </mc:Choice>
        <mc:Fallback>
          <p:sp>
            <p:nvSpPr>
              <p:cNvPr id="7" name="Google Shape;159;p21">
                <a:extLst>
                  <a:ext uri="{FF2B5EF4-FFF2-40B4-BE49-F238E27FC236}">
                    <a16:creationId xmlns:a16="http://schemas.microsoft.com/office/drawing/2014/main" id="{DDA8FBDD-E892-4471-9006-C761F86876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605242"/>
                <a:ext cx="7433400" cy="2760000"/>
              </a:xfrm>
              <a:prstGeom prst="rect">
                <a:avLst/>
              </a:prstGeom>
              <a:blipFill>
                <a:blip r:embed="rId4"/>
                <a:stretch>
                  <a:fillRect l="-1885" t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9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Microwave maths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59;p21">
                <a:extLst>
                  <a:ext uri="{FF2B5EF4-FFF2-40B4-BE49-F238E27FC236}">
                    <a16:creationId xmlns:a16="http://schemas.microsoft.com/office/drawing/2014/main" id="{DDA8FBDD-E892-4471-9006-C761F86876E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679200"/>
                <a:ext cx="8057052" cy="276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114999"/>
                  </a:lnSpc>
                  <a:buNone/>
                </a:pPr>
                <a:r>
                  <a:rPr lang="en" sz="1800"/>
                  <a:t>We model microwave heating by isolating the food item and looking at the power absorbed by it and comparing it the heat diffusion equation to form a linear relationship between the average temperature of the system and time. </a:t>
                </a:r>
                <a:endParaRPr lang="en-GB" sz="1800" b="0" i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1800"/>
              </a:p>
              <a:p>
                <a:pPr marL="0" indent="0">
                  <a:lnSpc>
                    <a:spcPct val="114999"/>
                  </a:lnSpc>
                  <a:buNone/>
                </a:pPr>
                <a:r>
                  <a:rPr lang="en" sz="1800"/>
                  <a:t>We look at Lambert</a:t>
                </a:r>
                <a:r>
                  <a:rPr lang="en-GB" sz="1800"/>
                  <a:t>’s Law of Absorbtion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𝛽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GB" sz="1800">
                    <a:effectLst/>
                    <a:latin typeface="Titillium Web Light" panose="020B0604020202020204" charset="0"/>
                    <a:ea typeface="Times New Roman" panose="02020603050405020304" pitchFamily="18" charset="0"/>
                  </a:rPr>
                  <a:t>and integrate over the domain of our object (in this case a cylindrical microwave pizza).</a:t>
                </a: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-GB" sz="1800">
                  <a:latin typeface="Titillium Web Light" panose="020B0604020202020204" charset="0"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𝑛𝑒𝑡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</m:t>
                    </m:r>
                    <m:nary>
                      <m:naryPr>
                        <m:limLoc m:val="subSup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sub>
                      <m:sup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p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</m:d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𝑑𝑉</m:t>
                        </m:r>
                      </m:e>
                    </m:nary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 </m:t>
                    </m:r>
                    <m:nary>
                      <m:naryPr>
                        <m:limLoc m:val="subSup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sub>
                      <m:sup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p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𝑑𝑉</m:t>
                        </m:r>
                      </m:e>
                    </m:nary>
                  </m:oMath>
                </a14:m>
                <a:r>
                  <a:rPr lang="en-GB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GB" sz="1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b>
                        </m:s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GB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-GB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</p:txBody>
          </p:sp>
        </mc:Choice>
        <mc:Fallback>
          <p:sp>
            <p:nvSpPr>
              <p:cNvPr id="7" name="Google Shape;159;p21">
                <a:extLst>
                  <a:ext uri="{FF2B5EF4-FFF2-40B4-BE49-F238E27FC236}">
                    <a16:creationId xmlns:a16="http://schemas.microsoft.com/office/drawing/2014/main" id="{DDA8FBDD-E892-4471-9006-C761F86876E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679200"/>
                <a:ext cx="8057052" cy="2760000"/>
              </a:xfrm>
              <a:prstGeom prst="rect">
                <a:avLst/>
              </a:prstGeom>
              <a:blipFill>
                <a:blip r:embed="rId3"/>
                <a:stretch>
                  <a:fillRect l="-1740" t="-1545" b="-37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34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Cooking pizza in an oven with Dirichlet conditions.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GB" sz="1800"/>
              <a:t>Cooking pizza in an oven with Neumann conditions.</a:t>
            </a:r>
            <a:endParaRPr lang="en-US" sz="18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GB" sz="1800"/>
              <a:t>A Chip in an oven with Neumann conditions.</a:t>
            </a:r>
            <a:endParaRPr lang="en-US" sz="18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GB" sz="1800"/>
              <a:t>Braising a cylindrical roll of meat.</a:t>
            </a:r>
            <a:endParaRPr lang="en-US" sz="18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GB" sz="1800"/>
              <a:t>Boiling a potato.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GB" sz="1800"/>
              <a:t>Microwaving a pizza</a:t>
            </a:r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  <a:p>
            <a:pPr marL="0" indent="0">
              <a:lnSpc>
                <a:spcPct val="114999"/>
              </a:lnSpc>
              <a:buNone/>
            </a:pP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Modelling cases</a:t>
            </a:r>
          </a:p>
        </p:txBody>
      </p:sp>
    </p:spTree>
    <p:extLst>
      <p:ext uri="{BB962C8B-B14F-4D97-AF65-F5344CB8AC3E}">
        <p14:creationId xmlns:p14="http://schemas.microsoft.com/office/powerpoint/2010/main" val="399552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9F58-A154-4043-869B-9C43616AD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4388" y="568366"/>
            <a:ext cx="5969100" cy="1159800"/>
          </a:xfrm>
        </p:spPr>
        <p:txBody>
          <a:bodyPr/>
          <a:lstStyle/>
          <a:p>
            <a:r>
              <a:rPr lang="en-GB" sz="3600"/>
              <a:t>How Long Do You Think our Model Will Take to Cook a 3 Minute Microwave Pizza?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0C3E3-BD1B-47EF-A15D-34A1121D9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556" y="2143650"/>
            <a:ext cx="5969100" cy="2111358"/>
          </a:xfrm>
        </p:spPr>
        <p:txBody>
          <a:bodyPr/>
          <a:lstStyle/>
          <a:p>
            <a:pPr>
              <a:buAutoNum type="arabicPeriod"/>
            </a:pPr>
            <a:r>
              <a:rPr lang="en-GB" sz="1800"/>
              <a:t>Less than 1 Planck time (5.39 x 10</a:t>
            </a:r>
            <a:r>
              <a:rPr lang="en-GB" sz="1800" baseline="30000"/>
              <a:t>-44</a:t>
            </a:r>
            <a:r>
              <a:rPr lang="en-GB" sz="1800"/>
              <a:t>) </a:t>
            </a:r>
            <a:endParaRPr lang="en-US"/>
          </a:p>
          <a:p>
            <a:pPr>
              <a:buAutoNum type="arabicPeriod"/>
            </a:pPr>
            <a:r>
              <a:rPr lang="en-GB" sz="1800"/>
              <a:t>A few seconds</a:t>
            </a:r>
          </a:p>
          <a:p>
            <a:pPr>
              <a:buAutoNum type="arabicPeriod"/>
            </a:pPr>
            <a:r>
              <a:rPr lang="en-GB" sz="1800"/>
              <a:t>Close to 3 minutes</a:t>
            </a:r>
          </a:p>
          <a:p>
            <a:pPr>
              <a:buAutoNum type="arabicPeriod"/>
            </a:pPr>
            <a:r>
              <a:rPr lang="en-GB" sz="1800"/>
              <a:t>About half an hour</a:t>
            </a:r>
          </a:p>
          <a:p>
            <a:pPr>
              <a:buAutoNum type="arabicPeriod"/>
            </a:pPr>
            <a:r>
              <a:rPr lang="en-GB" sz="1800"/>
              <a:t>Close to a year</a:t>
            </a:r>
          </a:p>
          <a:p>
            <a:pPr>
              <a:buAutoNum type="arabicPeriod"/>
            </a:pPr>
            <a:r>
              <a:rPr lang="en-GB" sz="1800"/>
              <a:t>Close to the age of the universe (14 x 10</a:t>
            </a:r>
            <a:r>
              <a:rPr lang="en-GB" sz="1800" baseline="30000"/>
              <a:t>9 </a:t>
            </a:r>
            <a:r>
              <a:rPr lang="en-GB" sz="1800"/>
              <a:t>years) 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77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6780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Results</a:t>
            </a:r>
            <a:endParaRPr sz="5500"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1000"/>
              </a:spcAft>
            </a:pPr>
            <a:r>
              <a:rPr lang="en" sz="1500"/>
              <a:t>Here we will talk about what we results our models had generated.</a:t>
            </a:r>
          </a:p>
        </p:txBody>
      </p:sp>
      <p:sp>
        <p:nvSpPr>
          <p:cNvPr id="153" name="Google Shape;153;p20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16715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PDE Heat equation in 1D: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Looking for the time taken for a pizza of height 1cm to be at least 75°C at the central point and obtain a temperature gradient throughout the pizza.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Condition for both pizza models: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Initial temperature of pizza is -18°C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Finished when pizza has reached 75°C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Temperature of oven at start is 200°C uniform</a:t>
            </a:r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  <a:p>
            <a:pPr marL="0" indent="0">
              <a:lnSpc>
                <a:spcPct val="114999"/>
              </a:lnSpc>
              <a:buNone/>
            </a:pP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Cooking a pizza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B81C1B-0115-45EF-9F2B-9F6B3C71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83" y="1748041"/>
            <a:ext cx="3833283" cy="5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952500" y="1590944"/>
            <a:ext cx="7242900" cy="222945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Introducing the task</a:t>
            </a:r>
            <a:endParaRPr lang="en-US"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Research into cooking processes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Modelling methods</a:t>
            </a:r>
            <a:endParaRPr sz="3200"/>
          </a:p>
          <a:p>
            <a:pPr algn="ctr"/>
            <a:r>
              <a:rPr lang="en" sz="3200"/>
              <a:t>Results</a:t>
            </a:r>
            <a:br>
              <a:rPr lang="en" sz="3200"/>
            </a:br>
            <a:r>
              <a:rPr lang="en" sz="3200"/>
              <a:t>Conclusion</a:t>
            </a:r>
            <a:endParaRPr sz="32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955217" y="1590944"/>
            <a:ext cx="611400" cy="222945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1</a:t>
            </a:r>
            <a:endParaRPr lang="en-US"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3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4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5</a:t>
            </a:r>
            <a:endParaRPr sz="3200"/>
          </a:p>
        </p:txBody>
      </p:sp>
      <p:sp>
        <p:nvSpPr>
          <p:cNvPr id="102" name="Google Shape;102;p13"/>
          <p:cNvSpPr txBox="1"/>
          <p:nvPr/>
        </p:nvSpPr>
        <p:spPr>
          <a:xfrm>
            <a:off x="-125" y="0"/>
            <a:ext cx="9144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D9D9D9"/>
                </a:solidFill>
                <a:latin typeface="Titillium Web"/>
                <a:ea typeface="Titillium Web"/>
                <a:cs typeface="Titillium Web"/>
                <a:sym typeface="Titillium Web"/>
              </a:rPr>
              <a:t>Optimal Cooking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3562297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1400"/>
              <a:t>Initial uniform temperature of – 18°C;</a:t>
            </a:r>
            <a:endParaRPr lang="en-US"/>
          </a:p>
          <a:p>
            <a:pPr marL="285750" indent="-285750">
              <a:lnSpc>
                <a:spcPct val="100000"/>
              </a:lnSpc>
            </a:pPr>
            <a:r>
              <a:rPr lang="en-US" sz="1400"/>
              <a:t>Surface of the pizza is at the oven's temperature, 200°C, at time t=0;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 marL="76200" indent="0">
              <a:lnSpc>
                <a:spcPct val="100000"/>
              </a:lnSpc>
              <a:buNone/>
            </a:pPr>
            <a:r>
              <a:rPr lang="en-US" sz="1400"/>
              <a:t>We find that for the pizza to reach a minimum temperature of 75°C it takes 61.1 seconds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 marL="76200" indent="0">
              <a:lnSpc>
                <a:spcPct val="100000"/>
              </a:lnSpc>
              <a:buNone/>
            </a:pPr>
            <a:r>
              <a:rPr lang="en-US" sz="1400"/>
              <a:t>Model does not represent real life cooking times for an oven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 marL="76200" indent="0">
              <a:lnSpc>
                <a:spcPct val="100000"/>
              </a:lnSpc>
              <a:buNone/>
            </a:pPr>
            <a:r>
              <a:rPr lang="en-US" sz="1400"/>
              <a:t>More accurately describes cooking pizza in an Italian brick oven</a:t>
            </a:r>
            <a:endParaRPr lang="en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Cooking a pizza Dirichlet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F9BE5F-24FE-4507-B3C7-FFBB0478E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12705" r="5259" b="3267"/>
          <a:stretch/>
        </p:blipFill>
        <p:spPr bwMode="auto">
          <a:xfrm>
            <a:off x="4429664" y="1017638"/>
            <a:ext cx="3859036" cy="29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6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8B524-C264-4132-9C19-E703897F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20E8F-E139-4AA1-B608-7C4A23714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359E6-C164-47BF-BF38-173280E3FE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9524424-1806-42A4-BFBD-549F6E355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" t="17119" r="1207" b="1125"/>
          <a:stretch/>
        </p:blipFill>
        <p:spPr>
          <a:xfrm>
            <a:off x="1916206" y="968188"/>
            <a:ext cx="5304866" cy="39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400"/>
              <a:t>At x=0 surface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endParaRPr lang="en-US" sz="14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400"/>
              <a:t>At x=L surface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endParaRPr lang="en-US" sz="14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400"/>
              <a:t>Temperature distribution at t=0 is uniform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400"/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400"/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/>
              <a:t>At around 20 minutes the center of the pizza has reached 75°C which is how long it'd take in real life as well, which is an improvement from the last model.</a:t>
            </a:r>
          </a:p>
          <a:p>
            <a:pPr marL="0" indent="0">
              <a:lnSpc>
                <a:spcPct val="114999"/>
              </a:lnSpc>
              <a:buNone/>
            </a:pPr>
            <a:endParaRPr lang="en-US" sz="1800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Cooking a pizza Neumann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B420865-4FF1-49E3-B6BB-6590486E2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28" y="1016538"/>
            <a:ext cx="3854449" cy="300459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B0E9781-9BB8-4AA4-B1EC-48B772F7E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34" y="2037210"/>
            <a:ext cx="4140199" cy="508163"/>
          </a:xfrm>
          <a:prstGeom prst="rect">
            <a:avLst/>
          </a:prstGeom>
        </p:spPr>
      </p:pic>
      <p:pic>
        <p:nvPicPr>
          <p:cNvPr id="5" name="Picture 5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745D7DDD-F283-41BE-819B-04DAA528A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2682794"/>
            <a:ext cx="4224868" cy="5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09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605242"/>
                <a:ext cx="7433400" cy="276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/>
                  <a:t>Assumptions: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Direction of heat transfer is in the height, length and width (</a:t>
                </a:r>
                <a:r>
                  <a:rPr lang="en-US" sz="1800" err="1"/>
                  <a:t>x,y,z</a:t>
                </a:r>
                <a:r>
                  <a:rPr lang="en-US" sz="1800"/>
                  <a:t>-axis).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Dimensions: 0.01m height 0.01m width 0.08m length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Considering one chip.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Heat conduction from oven tray is negligible.</a:t>
                </a:r>
                <a:endParaRPr lang="en-US"/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/>
                  <a:t>Neumann conditions on the 6 surfaces considered: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Oven temperature and surface temperatures being 200°C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Initial temperature of the chip -18°C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Convective heat transfer of air 10 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>
                  <a:latin typeface="Titillium Web Light" panose="020B0604020202020204" charset="0"/>
                </a:endParaRPr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-US"/>
              </a:p>
              <a:p>
                <a:pPr marL="0" indent="0">
                  <a:lnSpc>
                    <a:spcPct val="114999"/>
                  </a:lnSpc>
                  <a:buNone/>
                </a:pPr>
                <a:endParaRPr lang="en" sz="1800"/>
              </a:p>
            </p:txBody>
          </p:sp>
        </mc:Choice>
        <mc:Fallback>
          <p:sp>
            <p:nvSpPr>
              <p:cNvPr id="159" name="Google Shape;159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605242"/>
                <a:ext cx="7433400" cy="2760000"/>
              </a:xfrm>
              <a:prstGeom prst="rect">
                <a:avLst/>
              </a:prstGeom>
              <a:blipFill>
                <a:blip r:embed="rId3"/>
                <a:stretch>
                  <a:fillRect l="-2459" b="-28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Cooking a chip 3D</a:t>
            </a:r>
            <a:endParaRPr lang="en-US"/>
          </a:p>
        </p:txBody>
      </p:sp>
      <p:pic>
        <p:nvPicPr>
          <p:cNvPr id="16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9277B5-97E1-46DC-8F9D-FBDF21401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" t="17181" r="1771" b="3084"/>
          <a:stretch/>
        </p:blipFill>
        <p:spPr>
          <a:xfrm>
            <a:off x="5658928" y="-4119"/>
            <a:ext cx="2640844" cy="195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8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605242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GB" sz="1800"/>
              <a:t>We say the chip is cooked when it all reaches at least 75°C which occurred at 352 seconds.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GB" sz="1800"/>
              <a:t>The corners of the chip appear to heat up faster which we couldn’t visualize in 1D, this explains the crispy edges we often see in real life.</a:t>
            </a:r>
            <a:endParaRPr lang="en-GB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Cooking a chip 3D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19B912-8144-475D-AFCF-F5FCFF3CBB15}"/>
              </a:ext>
            </a:extLst>
          </p:cNvPr>
          <p:cNvGrpSpPr/>
          <p:nvPr/>
        </p:nvGrpSpPr>
        <p:grpSpPr>
          <a:xfrm>
            <a:off x="1901546" y="2858302"/>
            <a:ext cx="5002204" cy="1993259"/>
            <a:chOff x="1211433" y="3084745"/>
            <a:chExt cx="5066902" cy="2068740"/>
          </a:xfrm>
        </p:grpSpPr>
        <p:pic>
          <p:nvPicPr>
            <p:cNvPr id="3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1FD461D-6479-4694-84EA-AF9E82FDB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2" t="16667" r="6667" b="7242"/>
            <a:stretch/>
          </p:blipFill>
          <p:spPr>
            <a:xfrm>
              <a:off x="1211433" y="3090607"/>
              <a:ext cx="2511871" cy="2062878"/>
            </a:xfrm>
            <a:prstGeom prst="rect">
              <a:avLst/>
            </a:prstGeom>
          </p:spPr>
        </p:pic>
        <p:pic>
          <p:nvPicPr>
            <p:cNvPr id="4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27D9501-4E16-40FE-BE5F-40C665E03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6" t="15351" r="5882" b="1142"/>
            <a:stretch/>
          </p:blipFill>
          <p:spPr>
            <a:xfrm>
              <a:off x="3728768" y="3084745"/>
              <a:ext cx="2549567" cy="2060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12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55300" y="1652086"/>
                <a:ext cx="7433400" cy="27600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/>
                  <a:t>Braising consists of cooking meat on low heat over a long period of time.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The meat used for this model is pork, which must reach 63°C to be safe for consumption</a:t>
                </a:r>
                <a:endParaRPr lang="en-US"/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Dimensions: radius 0.05m and length 0.15m</a:t>
                </a: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/>
                  <a:t>Initial conditions for this model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Oven temperature 135°C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Initial food temperature 10°C</a:t>
                </a:r>
              </a:p>
              <a:p>
                <a:pPr marL="285750" indent="-28575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800"/>
                  <a:t>Convective heat transfer coefficient 10</a:t>
                </a:r>
                <a:r>
                  <a:rPr lang="en-US" sz="1800" i="1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i="1">
                  <a:latin typeface="Titillium Web Light" panose="020B0604020202020204" charset="0"/>
                </a:endParaRP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sz="1800"/>
              </a:p>
            </p:txBody>
          </p:sp>
        </mc:Choice>
        <mc:Fallback>
          <p:sp>
            <p:nvSpPr>
              <p:cNvPr id="159" name="Google Shape;159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5300" y="1652086"/>
                <a:ext cx="7433400" cy="2760000"/>
              </a:xfrm>
              <a:prstGeom prst="rect">
                <a:avLst/>
              </a:prstGeom>
              <a:blipFill>
                <a:blip r:embed="rId3"/>
                <a:stretch>
                  <a:fillRect l="-2459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Braising a cylindrical roll of meat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13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We find out that it work take 151 minutes for the minimum temperature within the pork to reach 65°C. 2hrs 31min is roughly how long you'd expect pork to braise for. </a:t>
            </a:r>
            <a:endParaRPr lang="en-US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Braising a cylindrical roll of meat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594FD9-8325-4A9A-8A8F-437E060EA56E}"/>
              </a:ext>
            </a:extLst>
          </p:cNvPr>
          <p:cNvGrpSpPr/>
          <p:nvPr/>
        </p:nvGrpSpPr>
        <p:grpSpPr>
          <a:xfrm>
            <a:off x="675736" y="2889450"/>
            <a:ext cx="7621911" cy="2270799"/>
            <a:chOff x="762000" y="2878667"/>
            <a:chExt cx="7621911" cy="2270799"/>
          </a:xfrm>
        </p:grpSpPr>
        <p:pic>
          <p:nvPicPr>
            <p:cNvPr id="10" name="Picture 18" descr="Chart&#10;&#10;Description automatically generated">
              <a:extLst>
                <a:ext uri="{FF2B5EF4-FFF2-40B4-BE49-F238E27FC236}">
                  <a16:creationId xmlns:a16="http://schemas.microsoft.com/office/drawing/2014/main" id="{A5036BF5-01D1-47A1-95F7-9625B82CE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2" t="16738" r="7722" b="7296"/>
            <a:stretch/>
          </p:blipFill>
          <p:spPr>
            <a:xfrm>
              <a:off x="762000" y="2893846"/>
              <a:ext cx="2541828" cy="2255620"/>
            </a:xfrm>
            <a:prstGeom prst="rect">
              <a:avLst/>
            </a:prstGeom>
          </p:spPr>
        </p:pic>
        <p:pic>
          <p:nvPicPr>
            <p:cNvPr id="20" name="Picture 2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93450BC-AC4D-4111-9916-035D1757A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8" t="15129" r="8649" b="1471"/>
            <a:stretch/>
          </p:blipFill>
          <p:spPr>
            <a:xfrm>
              <a:off x="5846233" y="2878667"/>
              <a:ext cx="2537678" cy="2260899"/>
            </a:xfrm>
            <a:prstGeom prst="rect">
              <a:avLst/>
            </a:prstGeom>
          </p:spPr>
        </p:pic>
        <p:pic>
          <p:nvPicPr>
            <p:cNvPr id="2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1507A67-E39F-481D-A6AA-3FB5A7B54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87" t="15897" r="7753" b="1215"/>
            <a:stretch/>
          </p:blipFill>
          <p:spPr>
            <a:xfrm>
              <a:off x="3308403" y="2882480"/>
              <a:ext cx="2536584" cy="2260265"/>
            </a:xfrm>
            <a:prstGeom prst="rect">
              <a:avLst/>
            </a:prstGeom>
          </p:spPr>
        </p:pic>
      </p:grp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0600F60B-058D-45F7-8FB9-E8C3EF8FB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805" y="2892928"/>
            <a:ext cx="2558304" cy="22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9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Assumptions: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Spherical with radius 0.03m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Water is boiling at a constant temperature, 100°C, and surrounds the potato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Initial temperature is uniformly 10°C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Is considered cooked when centre reaches 95°C</a:t>
            </a:r>
            <a:endParaRPr lang="en-US"/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Boiling a potato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4851067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The time taken for the potato to reach 95°C is 1288 seconds (21 minutes and 28 seconds), in line with instructions found online which says for 20 minutes.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GB" sz="1800"/>
              <a:t>As the boiling point is close to the desired temperature for a cooked potato, it is almost at thermal equilibrium.</a:t>
            </a:r>
            <a:endParaRPr lang="en-US"/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Boiling a potato</a:t>
            </a:r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1A1CDB35-03AD-4DC2-83BD-78D5CB2C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" t="16738" r="1158" b="3004"/>
          <a:stretch/>
        </p:blipFill>
        <p:spPr>
          <a:xfrm>
            <a:off x="5734217" y="1629509"/>
            <a:ext cx="3215023" cy="23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16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9831-D7C4-4465-8D00-EA2352A2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020727"/>
            <a:ext cx="7433400" cy="497100"/>
          </a:xfrm>
        </p:spPr>
        <p:txBody>
          <a:bodyPr/>
          <a:lstStyle/>
          <a:p>
            <a:r>
              <a:rPr lang="en-GB" sz="2500"/>
              <a:t>Microwaving a Pizza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BCA38-9CC4-448B-AAE5-D079578B6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5" name="Google Shape;158;p21">
            <a:extLst>
              <a:ext uri="{FF2B5EF4-FFF2-40B4-BE49-F238E27FC236}">
                <a16:creationId xmlns:a16="http://schemas.microsoft.com/office/drawing/2014/main" id="{94C85B59-3472-4CAD-8BB6-F75C6BE6B8F2}"/>
              </a:ext>
            </a:extLst>
          </p:cNvPr>
          <p:cNvSpPr txBox="1">
            <a:spLocks/>
          </p:cNvSpPr>
          <p:nvPr/>
        </p:nvSpPr>
        <p:spPr>
          <a:xfrm>
            <a:off x="855300" y="2895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7" name="Google Shape;159;p21">
            <a:extLst>
              <a:ext uri="{FF2B5EF4-FFF2-40B4-BE49-F238E27FC236}">
                <a16:creationId xmlns:a16="http://schemas.microsoft.com/office/drawing/2014/main" id="{0E31D035-EE12-4A22-8393-5DD76254D2D2}"/>
              </a:ext>
            </a:extLst>
          </p:cNvPr>
          <p:cNvSpPr txBox="1">
            <a:spLocks/>
          </p:cNvSpPr>
          <p:nvPr/>
        </p:nvSpPr>
        <p:spPr>
          <a:xfrm>
            <a:off x="855300" y="1745775"/>
            <a:ext cx="4851067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80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C4094-4364-4197-94E2-79DBBEEF60C8}"/>
              </a:ext>
            </a:extLst>
          </p:cNvPr>
          <p:cNvSpPr txBox="1"/>
          <p:nvPr/>
        </p:nvSpPr>
        <p:spPr>
          <a:xfrm>
            <a:off x="858187" y="1743543"/>
            <a:ext cx="4738765" cy="2007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dk2"/>
                </a:solidFill>
                <a:latin typeface="Titillium Web Light"/>
                <a:sym typeface="Titillium Web Light"/>
              </a:rPr>
              <a:t>Assumptions:​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ts val="2400"/>
              <a:buFont typeface="Titillium Web Light"/>
              <a:buChar char="⦿"/>
            </a:pPr>
            <a:r>
              <a:rPr lang="en-GB" sz="1800">
                <a:solidFill>
                  <a:schemeClr val="dk2"/>
                </a:solidFill>
                <a:latin typeface="Titillium Web Light"/>
                <a:sym typeface="Titillium Web Light"/>
              </a:rPr>
              <a:t>assumes the microwaves hit the food in 2 dimensions, radially and in the same direction as the height.</a:t>
            </a:r>
            <a:endParaRPr lang="en-GB" sz="1800">
              <a:solidFill>
                <a:schemeClr val="dk2"/>
              </a:solidFill>
              <a:latin typeface="Titillium Web Ligh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ts val="2400"/>
              <a:buFont typeface="Titillium Web Light"/>
              <a:buChar char="⦿"/>
            </a:pPr>
            <a:r>
              <a:rPr lang="en-GB" sz="1800">
                <a:solidFill>
                  <a:schemeClr val="dk2"/>
                </a:solidFill>
                <a:latin typeface="Titillium Web Light"/>
              </a:rPr>
              <a:t>Specific heat capacity is 1700</a:t>
            </a:r>
            <a:r>
              <a:rPr lang="en-GB" sz="1800"/>
              <a:t> </a:t>
            </a:r>
            <a:r>
              <a:rPr lang="en-GB" sz="1800">
                <a:solidFill>
                  <a:schemeClr val="dk2"/>
                </a:solidFill>
                <a:latin typeface="Titillium Web Light"/>
              </a:rPr>
              <a:t>J kg</a:t>
            </a:r>
            <a:r>
              <a:rPr lang="en-GB" sz="1800" baseline="30000">
                <a:solidFill>
                  <a:schemeClr val="bg2"/>
                </a:solidFill>
              </a:rPr>
              <a:t>-1</a:t>
            </a:r>
            <a:r>
              <a:rPr lang="en-GB" sz="1800"/>
              <a:t> </a:t>
            </a:r>
            <a:r>
              <a:rPr lang="en-GB" sz="1800">
                <a:solidFill>
                  <a:schemeClr val="dk2"/>
                </a:solidFill>
                <a:latin typeface="Titillium Web Light"/>
              </a:rPr>
              <a:t>K</a:t>
            </a:r>
            <a:r>
              <a:rPr lang="en-GB" sz="1800" baseline="30000">
                <a:solidFill>
                  <a:schemeClr val="bg2"/>
                </a:solidFill>
              </a:rPr>
              <a:t>-1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ts val="2400"/>
              <a:buFont typeface="Titillium Web Light"/>
              <a:buChar char="⦿"/>
            </a:pPr>
            <a:r>
              <a:rPr lang="en-GB" sz="1800">
                <a:solidFill>
                  <a:schemeClr val="bg2"/>
                </a:solidFill>
                <a:latin typeface="Titillium Web Light"/>
              </a:rPr>
              <a:t>Pizza has mass of 0.16kg</a:t>
            </a:r>
            <a:endParaRPr lang="en-GB" sz="1800" baseline="30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3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6780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Introducing the task</a:t>
            </a:r>
            <a:endParaRPr sz="5500"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Here we will talk about the task we were set and the direction we had gone about to best provide a solution</a:t>
            </a:r>
            <a:endParaRPr sz="1500"/>
          </a:p>
        </p:txBody>
      </p:sp>
      <p:sp>
        <p:nvSpPr>
          <p:cNvPr id="109" name="Google Shape;109;p14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9831-D7C4-4465-8D00-EA2352A2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020727"/>
            <a:ext cx="7433400" cy="497100"/>
          </a:xfrm>
        </p:spPr>
        <p:txBody>
          <a:bodyPr/>
          <a:lstStyle/>
          <a:p>
            <a:r>
              <a:rPr lang="en-GB" sz="2500"/>
              <a:t>Microwaving a Pizza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BCA38-9CC4-448B-AAE5-D079578B6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5" name="Google Shape;158;p21">
            <a:extLst>
              <a:ext uri="{FF2B5EF4-FFF2-40B4-BE49-F238E27FC236}">
                <a16:creationId xmlns:a16="http://schemas.microsoft.com/office/drawing/2014/main" id="{94C85B59-3472-4CAD-8BB6-F75C6BE6B8F2}"/>
              </a:ext>
            </a:extLst>
          </p:cNvPr>
          <p:cNvSpPr txBox="1">
            <a:spLocks/>
          </p:cNvSpPr>
          <p:nvPr/>
        </p:nvSpPr>
        <p:spPr>
          <a:xfrm>
            <a:off x="855300" y="2895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D6858A7-B982-4785-9F74-F04B7605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06" y="1744408"/>
            <a:ext cx="2874364" cy="2338610"/>
          </a:xfrm>
          <a:prstGeom prst="rect">
            <a:avLst/>
          </a:prstGeom>
        </p:spPr>
      </p:pic>
      <p:sp>
        <p:nvSpPr>
          <p:cNvPr id="7" name="Google Shape;159;p21">
            <a:extLst>
              <a:ext uri="{FF2B5EF4-FFF2-40B4-BE49-F238E27FC236}">
                <a16:creationId xmlns:a16="http://schemas.microsoft.com/office/drawing/2014/main" id="{0E31D035-EE12-4A22-8393-5DD76254D2D2}"/>
              </a:ext>
            </a:extLst>
          </p:cNvPr>
          <p:cNvSpPr txBox="1">
            <a:spLocks/>
          </p:cNvSpPr>
          <p:nvPr/>
        </p:nvSpPr>
        <p:spPr>
          <a:xfrm>
            <a:off x="855300" y="1745775"/>
            <a:ext cx="4851067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80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A75D8-C6C6-49C2-9E39-494AA715086C}"/>
              </a:ext>
            </a:extLst>
          </p:cNvPr>
          <p:cNvSpPr txBox="1"/>
          <p:nvPr/>
        </p:nvSpPr>
        <p:spPr>
          <a:xfrm>
            <a:off x="858188" y="1743544"/>
            <a:ext cx="376440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dk2"/>
                </a:solidFill>
                <a:latin typeface="Titillium Web Light"/>
                <a:cs typeface="Segoe UI"/>
                <a:sym typeface="Titillium Web Light"/>
              </a:rPr>
              <a:t>We require the pizza to go from a temperature of -18°C to 74°C, which is a total increase of 92</a:t>
            </a:r>
            <a:r>
              <a:rPr lang="en-GB">
                <a:solidFill>
                  <a:schemeClr val="dk2"/>
                </a:solidFill>
                <a:sym typeface="Titillium Web Light"/>
              </a:rPr>
              <a:t>°</a:t>
            </a:r>
            <a:r>
              <a:rPr lang="en-GB">
                <a:solidFill>
                  <a:schemeClr val="dk2"/>
                </a:solidFill>
                <a:latin typeface="Titillium Web Light"/>
                <a:cs typeface="Segoe UI"/>
                <a:sym typeface="Titillium Web Light"/>
              </a:rPr>
              <a:t>C, using the formula we found previously, it would require approximately 1827 seconds, which is 30 minutes and 27 seconds.</a:t>
            </a:r>
          </a:p>
          <a:p>
            <a:endParaRPr lang="en-US">
              <a:solidFill>
                <a:schemeClr val="dk2"/>
              </a:solidFill>
              <a:latin typeface="Titillium Web Light"/>
              <a:cs typeface="Segoe UI"/>
            </a:endParaRPr>
          </a:p>
          <a:p>
            <a:r>
              <a:rPr lang="en-GB">
                <a:solidFill>
                  <a:schemeClr val="dk2"/>
                </a:solidFill>
                <a:latin typeface="Titillium Web Light"/>
                <a:cs typeface="Segoe UI"/>
                <a:sym typeface="Titillium Web Light"/>
              </a:rPr>
              <a:t>Instructed Cooking time was 3 minutes.</a:t>
            </a:r>
            <a:endParaRPr lang="en-GB">
              <a:solidFill>
                <a:schemeClr val="dk2"/>
              </a:solidFill>
              <a:latin typeface="Titillium Web Light"/>
              <a:cs typeface="Segoe UI"/>
            </a:endParaRPr>
          </a:p>
          <a:p>
            <a:r>
              <a:rPr lang="en-GB">
                <a:solidFill>
                  <a:schemeClr val="dk2"/>
                </a:solidFill>
                <a:latin typeface="Titillium Web Light"/>
                <a:cs typeface="Segoe UI"/>
                <a:sym typeface="Titillium Web Light"/>
              </a:rPr>
              <a:t>This inaccuracy can be explained as we did not have access to ac</a:t>
            </a:r>
            <a:r>
              <a:rPr lang="en-GB">
                <a:solidFill>
                  <a:srgbClr val="677579"/>
                </a:solidFill>
                <a:latin typeface="Titillium Web Light"/>
                <a:cs typeface="Segoe UI"/>
              </a:rPr>
              <a:t>curate dielectric and thermal property information of pizza.</a:t>
            </a:r>
          </a:p>
        </p:txBody>
      </p:sp>
    </p:spTree>
    <p:extLst>
      <p:ext uri="{BB962C8B-B14F-4D97-AF65-F5344CB8AC3E}">
        <p14:creationId xmlns:p14="http://schemas.microsoft.com/office/powerpoint/2010/main" val="2326650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6780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Conclusion</a:t>
            </a:r>
            <a:endParaRPr sz="5500"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1000"/>
              </a:spcAft>
            </a:pPr>
            <a:r>
              <a:rPr lang="en" sz="1500"/>
              <a:t>Here we will talk about what how well our model had done and what further improvements we couldve made</a:t>
            </a:r>
          </a:p>
        </p:txBody>
      </p:sp>
      <p:sp>
        <p:nvSpPr>
          <p:cNvPr id="153" name="Google Shape;153;p20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673272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Our model delivers all the desired goals we had set out for it to do, with it being able to find the optimal amount of time for cooking for a variety of shapes as well as producing a visual aid that allows us to see how the temperature is distributed throughout the food.</a:t>
            </a:r>
            <a:endParaRPr lang="en-US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Have we met the set out goals?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Considering the effect of the conduction from the tray in the oven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Including the quality of cooking by applying the Maillard reaction to our models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Use of Maxwell’s equations with microwave heating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Introduce a variable thermal conductivity into our model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r>
              <a:rPr lang="en-US" sz="1800"/>
              <a:t>Investigating Robin Conditions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Further improvements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8FF55-4027-4CEB-93A5-08AB14D609E7}"/>
                  </a:ext>
                </a:extLst>
              </p:cNvPr>
              <p:cNvSpPr txBox="1"/>
              <p:nvPr/>
            </p:nvSpPr>
            <p:spPr>
              <a:xfrm>
                <a:off x="5199888" y="3094899"/>
                <a:ext cx="4572000" cy="5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𝑎𝑣𝑔</m:t>
                        </m:r>
                      </m:sub>
                    </m:sSub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GB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i="1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𝑑𝑇</m:t>
                            </m:r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400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1400" i="1">
                                <a:effectLst/>
                                <a:latin typeface="Cambria Math" panose="02040503050406030204" pitchFamily="18" charset="0"/>
                                <a:ea typeface="Arial" panose="020B060402020202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140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endParaRPr lang="en-GB" sz="1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8FF55-4027-4CEB-93A5-08AB14D6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888" y="3094899"/>
                <a:ext cx="4572000" cy="5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74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74BD-F61C-4640-B3A9-7D310FFDD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D7020-0662-4964-8E67-F86AB1D85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0158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For the Heat diffusion equation there are 3 types of boundary conditions</a:t>
            </a:r>
          </a:p>
          <a:p>
            <a:pPr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sz="1800"/>
              <a:t> Dirichlet: temperature is specified at the boundaries.</a:t>
            </a:r>
          </a:p>
          <a:p>
            <a:pPr indent="-342900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sz="1800"/>
              <a:t> Neumann: rate of temperature change specified at the boundaries.</a:t>
            </a:r>
          </a:p>
          <a:p>
            <a:pPr indent="-342900">
              <a:spcBef>
                <a:spcPts val="1000"/>
              </a:spcBef>
              <a:buSzPts val="1800"/>
            </a:pPr>
            <a:endParaRPr lang="en-US" sz="1800"/>
          </a:p>
          <a:p>
            <a:pPr indent="-342900">
              <a:lnSpc>
                <a:spcPct val="114999"/>
              </a:lnSpc>
              <a:spcBef>
                <a:spcPts val="1000"/>
              </a:spcBef>
              <a:buSzPts val="1800"/>
            </a:pPr>
            <a:r>
              <a:rPr lang="en-US" sz="1800"/>
              <a:t>Robin: a combination of Dirichlet and Neumann conditions.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  <a:p>
            <a:pPr marL="0" indent="0">
              <a:lnSpc>
                <a:spcPct val="114999"/>
              </a:lnSpc>
              <a:buNone/>
            </a:pP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Heat diffusion boundary conditions</a:t>
            </a:r>
            <a:endParaRPr sz="25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643BE8B-868C-4222-99E3-FB016B54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62" y="3193465"/>
            <a:ext cx="3972464" cy="55352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1818DE-CE85-47C1-BB7D-86086AF1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643" y="2597394"/>
            <a:ext cx="4113119" cy="3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To produce a model given boundary conditions, we have decided to use numerical methods, one of which is the finite difference method.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What this entails is forming a mesh grid at discrete points in space and using an approximation of the heat diffusion equation and see how each point interacts with each other. 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For 2D the approximations are:</a:t>
            </a:r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  <a:p>
            <a:pPr marL="0" indent="0">
              <a:lnSpc>
                <a:spcPct val="114999"/>
              </a:lnSpc>
              <a:buNone/>
            </a:pP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Finite Difference</a:t>
            </a:r>
            <a:endParaRPr sz="250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ABFDD31-62C0-4B9C-9339-C05B0C4E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3576190"/>
            <a:ext cx="4627032" cy="149420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45E652-5B82-4931-87CF-B9AAB673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33" y="3572281"/>
            <a:ext cx="4690532" cy="443685"/>
          </a:xfrm>
          <a:prstGeom prst="rect">
            <a:avLst/>
          </a:prstGeom>
        </p:spPr>
      </p:pic>
      <p:pic>
        <p:nvPicPr>
          <p:cNvPr id="5" name="Picture 5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CB5C0928-608C-45F8-BF2A-093987B89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333" y="293158"/>
            <a:ext cx="20955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80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Dirichlet boundary conditions (2D)</a:t>
            </a:r>
            <a:endParaRPr sz="2500"/>
          </a:p>
        </p:txBody>
      </p:sp>
      <p:sp>
        <p:nvSpPr>
          <p:cNvPr id="7" name="Google Shape;159;p21">
            <a:extLst>
              <a:ext uri="{FF2B5EF4-FFF2-40B4-BE49-F238E27FC236}">
                <a16:creationId xmlns:a16="http://schemas.microsoft.com/office/drawing/2014/main" id="{DDA8FBDD-E892-4471-9006-C761F8687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The ways we use the finite difference method change depending on the boundary condition due to it requiring values at either side of a point which the boundary doesn’t have.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With Dirichlet conditions, we can just impose the surface to always be our desired temperature so the boundary wouldn’t require any calculation, as it’ll be 200°C.</a:t>
            </a:r>
          </a:p>
          <a:p>
            <a:pPr marL="0" indent="0">
              <a:lnSpc>
                <a:spcPct val="114999"/>
              </a:lnSpc>
              <a:buNone/>
            </a:pP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95FEB5B-09AA-4771-A63A-A40E7B21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16" y="3497547"/>
            <a:ext cx="3769783" cy="1355154"/>
          </a:xfrm>
          <a:prstGeom prst="rect">
            <a:avLst/>
          </a:prstGeom>
        </p:spPr>
      </p:pic>
      <p:sp>
        <p:nvSpPr>
          <p:cNvPr id="3" name="Google Shape;159;p21">
            <a:extLst>
              <a:ext uri="{FF2B5EF4-FFF2-40B4-BE49-F238E27FC236}">
                <a16:creationId xmlns:a16="http://schemas.microsoft.com/office/drawing/2014/main" id="{5D8C8C41-9412-4549-BB13-1BAE40D11D17}"/>
              </a:ext>
            </a:extLst>
          </p:cNvPr>
          <p:cNvSpPr txBox="1">
            <a:spLocks/>
          </p:cNvSpPr>
          <p:nvPr/>
        </p:nvSpPr>
        <p:spPr>
          <a:xfrm>
            <a:off x="859533" y="3443341"/>
            <a:ext cx="3602234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This allows us to find the next temperature with respect to time with this equation.</a:t>
            </a:r>
          </a:p>
          <a:p>
            <a:pPr marL="0" indent="0">
              <a:lnSpc>
                <a:spcPct val="114999"/>
              </a:lnSpc>
              <a:buFont typeface="Titillium Web Light"/>
              <a:buNone/>
            </a:pPr>
            <a:endParaRPr lang="en" sz="1800"/>
          </a:p>
          <a:p>
            <a:pPr marL="0" indent="0">
              <a:lnSpc>
                <a:spcPct val="114999"/>
              </a:lnSpc>
              <a:buFont typeface="Titillium Web Light"/>
              <a:buNone/>
            </a:pPr>
            <a:endParaRPr lang="en-US"/>
          </a:p>
          <a:p>
            <a:pPr marL="0" indent="0">
              <a:lnSpc>
                <a:spcPct val="114999"/>
              </a:lnSpc>
              <a:buFont typeface="Titillium Web Light"/>
              <a:buNone/>
            </a:pPr>
            <a:endParaRPr lang="en" sz="1800"/>
          </a:p>
        </p:txBody>
      </p:sp>
    </p:spTree>
    <p:extLst>
      <p:ext uri="{BB962C8B-B14F-4D97-AF65-F5344CB8AC3E}">
        <p14:creationId xmlns:p14="http://schemas.microsoft.com/office/powerpoint/2010/main" val="641006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Modelling methods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500"/>
              <a:t>Neumann boundary conditions (1D)</a:t>
            </a:r>
            <a:endParaRPr sz="2500"/>
          </a:p>
        </p:txBody>
      </p:sp>
      <p:sp>
        <p:nvSpPr>
          <p:cNvPr id="7" name="Google Shape;159;p21">
            <a:extLst>
              <a:ext uri="{FF2B5EF4-FFF2-40B4-BE49-F238E27FC236}">
                <a16:creationId xmlns:a16="http://schemas.microsoft.com/office/drawing/2014/main" id="{DDA8FBDD-E892-4471-9006-C761F8687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1605242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For this case we can have the Neumann boundary condition to be</a:t>
            </a:r>
          </a:p>
          <a:p>
            <a:pPr marL="0" indent="0">
              <a:lnSpc>
                <a:spcPct val="114999"/>
              </a:lnSpc>
              <a:buNone/>
            </a:pPr>
            <a:endParaRPr lang="en" sz="1800"/>
          </a:p>
        </p:txBody>
      </p:sp>
      <p:sp>
        <p:nvSpPr>
          <p:cNvPr id="3" name="Google Shape;159;p21">
            <a:extLst>
              <a:ext uri="{FF2B5EF4-FFF2-40B4-BE49-F238E27FC236}">
                <a16:creationId xmlns:a16="http://schemas.microsoft.com/office/drawing/2014/main" id="{2D39315C-B481-4C04-97EB-D9946234A921}"/>
              </a:ext>
            </a:extLst>
          </p:cNvPr>
          <p:cNvSpPr txBox="1">
            <a:spLocks/>
          </p:cNvSpPr>
          <p:nvPr/>
        </p:nvSpPr>
        <p:spPr>
          <a:xfrm>
            <a:off x="2691595" y="1956574"/>
            <a:ext cx="7433400" cy="59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Using this and the approximation that</a:t>
            </a:r>
          </a:p>
        </p:txBody>
      </p:sp>
      <p:sp>
        <p:nvSpPr>
          <p:cNvPr id="13" name="Google Shape;159;p21">
            <a:extLst>
              <a:ext uri="{FF2B5EF4-FFF2-40B4-BE49-F238E27FC236}">
                <a16:creationId xmlns:a16="http://schemas.microsoft.com/office/drawing/2014/main" id="{AC6EFC45-5C1B-4B1D-8C4B-7D3E43B472A0}"/>
              </a:ext>
            </a:extLst>
          </p:cNvPr>
          <p:cNvSpPr txBox="1">
            <a:spLocks/>
          </p:cNvSpPr>
          <p:nvPr/>
        </p:nvSpPr>
        <p:spPr>
          <a:xfrm>
            <a:off x="845930" y="2331327"/>
            <a:ext cx="7433400" cy="59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We can gather the following</a:t>
            </a: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1AA5E30-F086-4149-8C08-061D6F4A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182" y="2017066"/>
            <a:ext cx="3839355" cy="472286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5456F76-E654-4E1B-BF62-0367765DD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66" y="1995975"/>
            <a:ext cx="3848724" cy="50510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D5567B1-9199-47EC-8A1B-48767AB54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794" y="2469800"/>
            <a:ext cx="4007995" cy="203904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85130F7-ADE5-4AF5-8FBF-EEC26C179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447" y="2469800"/>
            <a:ext cx="4214109" cy="203904"/>
          </a:xfrm>
          <a:prstGeom prst="rect">
            <a:avLst/>
          </a:prstGeom>
        </p:spPr>
      </p:pic>
      <p:sp>
        <p:nvSpPr>
          <p:cNvPr id="19" name="Google Shape;159;p21">
            <a:extLst>
              <a:ext uri="{FF2B5EF4-FFF2-40B4-BE49-F238E27FC236}">
                <a16:creationId xmlns:a16="http://schemas.microsoft.com/office/drawing/2014/main" id="{7E8DD864-36A0-403F-852D-0DA98CC32664}"/>
              </a:ext>
            </a:extLst>
          </p:cNvPr>
          <p:cNvSpPr txBox="1">
            <a:spLocks/>
          </p:cNvSpPr>
          <p:nvPr/>
        </p:nvSpPr>
        <p:spPr>
          <a:xfrm>
            <a:off x="855298" y="2668605"/>
            <a:ext cx="7433400" cy="59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⦿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⌾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•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2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/>
              <a:t>After substituting the above equations into the final equation we got on the previous slide we can obtain equations for the end nodes.</a:t>
            </a:r>
          </a:p>
        </p:txBody>
      </p:sp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6849FA5E-49AB-4164-B961-9958608E6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09" y="3316639"/>
            <a:ext cx="4635707" cy="520283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AF862BC-2149-48A2-B0B6-433204159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01" y="3728867"/>
            <a:ext cx="4232847" cy="4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4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Introducing the task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855300" y="17672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" sz="1800"/>
              <a:t>Project Brief: Our project goal was to create a piece of software that would be able to calculate how long it would take to cook different types of food with a variety of shapes and produce a visual aid to help understand how the heat distributes through the food.</a:t>
            </a:r>
            <a:endParaRPr sz="1800"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Introducing the task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855300" y="173505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800"/>
              <a:t>Identified 4 key project</a:t>
            </a:r>
            <a:r>
              <a:rPr lang="en-GB" sz="1800"/>
              <a:t> areas: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Background research into cooking.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Investigating the evolution of temperature in food products.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Creating models for a variety of shapes and cooking processes.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Solving for the distribution of the temperature in the food as time progresses.</a:t>
            </a:r>
            <a:endParaRPr sz="1800"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6780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Research into cooking processes</a:t>
            </a:r>
            <a:endParaRPr sz="5500"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Here we will talk about what information we had found out after researching into cooking food</a:t>
            </a:r>
            <a:endParaRPr sz="1500"/>
          </a:p>
        </p:txBody>
      </p:sp>
      <p:sp>
        <p:nvSpPr>
          <p:cNvPr id="130" name="Google Shape;130;p17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Research into cooking processes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855300" y="164906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Conventional Ovens: heating elements at the top and bottom of the oven.​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Convection Ovens: heat inside the oven is considered equal all throughout air.​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r>
              <a:rPr lang="en" sz="1800"/>
              <a:t>Boiling: submerging the food in boiling water, temperature around food is equal.​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⦿"/>
            </a:pPr>
            <a:endParaRPr lang="en" sz="1800">
              <a:solidFill>
                <a:srgbClr val="677579"/>
              </a:solidFill>
              <a:ea typeface="Calibri"/>
              <a:cs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Types of cooking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855300" y="2895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Research into cooking processes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55300" y="1745775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Temperature-Time combinations to ensure food is heated correctly to kill bacteria:​</a:t>
            </a:r>
            <a:endParaRPr lang="en-US" sz="1800"/>
          </a:p>
          <a:p>
            <a:pPr lvl="0" indent="-342900">
              <a:spcBef>
                <a:spcPts val="1000"/>
              </a:spcBef>
              <a:buSzPts val="1800"/>
            </a:pPr>
            <a:r>
              <a:rPr lang="en" sz="1800"/>
              <a:t>60°C for 45 minutes​</a:t>
            </a:r>
            <a:endParaRPr sz="1800"/>
          </a:p>
          <a:p>
            <a:pPr lvl="0" indent="-342900">
              <a:buSzPts val="1800"/>
            </a:pPr>
            <a:r>
              <a:rPr lang="en" sz="1800"/>
              <a:t>65°C for 10 minutes ​</a:t>
            </a:r>
            <a:endParaRPr sz="1800"/>
          </a:p>
          <a:p>
            <a:pPr lvl="0" indent="-342900">
              <a:buSzPts val="1800"/>
            </a:pPr>
            <a:r>
              <a:rPr lang="en" sz="1800"/>
              <a:t>70°C for 2 minutes​</a:t>
            </a:r>
            <a:endParaRPr sz="1800"/>
          </a:p>
          <a:p>
            <a:pPr lvl="0" indent="-342900">
              <a:buSzPts val="1800"/>
            </a:pPr>
            <a:r>
              <a:rPr lang="en" sz="1800"/>
              <a:t>75°C for 30 seconds​</a:t>
            </a:r>
            <a:endParaRPr sz="1800"/>
          </a:p>
          <a:p>
            <a:pPr lvl="0" indent="-342900">
              <a:buSzPts val="1800"/>
            </a:pPr>
            <a:r>
              <a:rPr lang="en" sz="1800"/>
              <a:t>80°C for 6 seconds​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Main food we explored is Pizza and it should be cooked to 74 C.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1017638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Safe cooking temperatures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6780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Modelling methods</a:t>
            </a:r>
            <a:endParaRPr sz="5500"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Here we will talk about what we had procedures we had taken to help produce a model that produces results.</a:t>
            </a:r>
            <a:endParaRPr sz="1500"/>
          </a:p>
        </p:txBody>
      </p:sp>
      <p:sp>
        <p:nvSpPr>
          <p:cNvPr id="153" name="Google Shape;153;p20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8BAD7E06EC7489FD111E3A9F17D19" ma:contentTypeVersion="8" ma:contentTypeDescription="Create a new document." ma:contentTypeScope="" ma:versionID="097dffbbe73e0ffaa8f0d0fcd5e7824b">
  <xsd:schema xmlns:xsd="http://www.w3.org/2001/XMLSchema" xmlns:xs="http://www.w3.org/2001/XMLSchema" xmlns:p="http://schemas.microsoft.com/office/2006/metadata/properties" xmlns:ns2="bb4bcd71-d621-467f-9cc4-7c0bcdccbb49" targetNamespace="http://schemas.microsoft.com/office/2006/metadata/properties" ma:root="true" ma:fieldsID="a55b4e3845301d1158dee233cad181e1" ns2:_="">
    <xsd:import namespace="bb4bcd71-d621-467f-9cc4-7c0bcdccbb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4bcd71-d621-467f-9cc4-7c0bcdccbb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82A468-2C9F-4001-B991-9032832F68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3B189-AD2B-4F1D-AE6B-4D756BF0328D}">
  <ds:schemaRefs>
    <ds:schemaRef ds:uri="bb4bcd71-d621-467f-9cc4-7c0bcdccbb4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2D79C0-15F4-47F5-814B-8EFDBE225B7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38</Slides>
  <Notes>33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Donalbain template</vt:lpstr>
      <vt:lpstr>Optimal Cooking  Group 2: Mahin Ali, Harry Cole, Yasmin Khandakar-Uddin,  Akif Mohammed Mohit, Yi Tan, Samuel Walker </vt:lpstr>
      <vt:lpstr>Introducing the task Research into cooking processes Modelling methods Results Conclusion</vt:lpstr>
      <vt:lpstr>Introducing the task</vt:lpstr>
      <vt:lpstr>Introducing the task</vt:lpstr>
      <vt:lpstr>Introducing the task</vt:lpstr>
      <vt:lpstr>Research into cooking processes</vt:lpstr>
      <vt:lpstr>Research into cooking processes</vt:lpstr>
      <vt:lpstr>Research into cooking processes</vt:lpstr>
      <vt:lpstr>Modelling methods</vt:lpstr>
      <vt:lpstr>Modelling methods</vt:lpstr>
      <vt:lpstr>Modelling methods</vt:lpstr>
      <vt:lpstr>Modelling methods</vt:lpstr>
      <vt:lpstr>Modelling methods</vt:lpstr>
      <vt:lpstr>Modelling methods</vt:lpstr>
      <vt:lpstr>Modelling methods</vt:lpstr>
      <vt:lpstr>Modelling methods</vt:lpstr>
      <vt:lpstr>How Long Do You Think our Model Will Take to Cook a 3 Minute Microwave Pizza?</vt:lpstr>
      <vt:lpstr>Results</vt:lpstr>
      <vt:lpstr>Results</vt:lpstr>
      <vt:lpstr>Results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Microwaving a Pizza</vt:lpstr>
      <vt:lpstr>Microwaving a Pizza</vt:lpstr>
      <vt:lpstr>Conclusion</vt:lpstr>
      <vt:lpstr>Conclusion</vt:lpstr>
      <vt:lpstr>Conclusion</vt:lpstr>
      <vt:lpstr>Thank you for Listening</vt:lpstr>
      <vt:lpstr>Modelling methods</vt:lpstr>
      <vt:lpstr>Modelling methods</vt:lpstr>
      <vt:lpstr>Modelling methods</vt:lpstr>
      <vt:lpstr>Modelling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Cooking  Group 2: Mahin Ali, Harry Cole, Yasmin Khandakar-Uddin,  Akif Mohammed Mohit, Yi Tan, Samuel Walker </dc:title>
  <cp:revision>1</cp:revision>
  <dcterms:modified xsi:type="dcterms:W3CDTF">2021-03-26T09:21:20Z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0x0101009848BAD7E06EC7489FD111E3A9F17D19</vt:lpwstr>
  </property>
</Properties>
</file>